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ms-office.chartstyle+xml" PartName="/ppt/charts/style3.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9" roundtripDataSignature="AMtx7mi444Tc+9oWwp8+mHMKqBuaVGti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1665963\Work\Rotation%205%20-%20Partnerships\Blockchain%20Industry.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C:\Users\1665963\Work\Rotation%205%20-%20Partnerships\Blockchain%20Industry.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C:\Users\1665963\Work\Rotation%205%20-%20Partnerships\Blockchain%20Indust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40209066272348"/>
          <c:y val="0.17123379268884448"/>
          <c:w val="0.76440272382681973"/>
          <c:h val="0.70383100343315941"/>
        </c:manualLayout>
      </c:layout>
      <c:barChart>
        <c:barDir val="col"/>
        <c:grouping val="clustered"/>
        <c:varyColors val="0"/>
        <c:ser>
          <c:idx val="0"/>
          <c:order val="0"/>
          <c:tx>
            <c:strRef>
              <c:f>Sheet1!$B$1</c:f>
              <c:strCache>
                <c:ptCount val="1"/>
                <c:pt idx="0">
                  <c:v>Funding (Billions $)</c:v>
                </c:pt>
              </c:strCache>
            </c:strRef>
          </c:tx>
          <c:spPr>
            <a:solidFill>
              <a:schemeClr val="accent2"/>
            </a:solidFill>
            <a:ln>
              <a:noFill/>
            </a:ln>
            <a:effectLst/>
          </c:spPr>
          <c:invertIfNegative val="0"/>
          <c:dLbls>
            <c:dLbl>
              <c:idx val="4"/>
              <c:tx>
                <c:rich>
                  <a:bodyPr/>
                  <a:lstStyle/>
                  <a:p>
                    <a:fld id="{46442EB8-E5E5-40F1-847B-967A6EC57424}"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C6E-47AD-8188-30D4C69A362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SC Prosper Sans" pitchFamily="2"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Sheet1!$A$3:$A$10</c:f>
              <c:numCache>
                <c:formatCode>General</c:formatCode>
                <c:ptCount val="8"/>
                <c:pt idx="0">
                  <c:v>2019</c:v>
                </c:pt>
                <c:pt idx="1">
                  <c:v>2020</c:v>
                </c:pt>
                <c:pt idx="2">
                  <c:v>2021</c:v>
                </c:pt>
                <c:pt idx="3">
                  <c:v>2022</c:v>
                </c:pt>
                <c:pt idx="4">
                  <c:v>2023</c:v>
                </c:pt>
              </c:numCache>
              <c:extLst/>
            </c:numRef>
          </c:cat>
          <c:val>
            <c:numRef>
              <c:f>Sheet1!$B$3:$B$7</c:f>
              <c:numCache>
                <c:formatCode>0</c:formatCode>
                <c:ptCount val="5"/>
                <c:pt idx="0">
                  <c:v>3.2</c:v>
                </c:pt>
                <c:pt idx="1">
                  <c:v>3.2</c:v>
                </c:pt>
                <c:pt idx="2">
                  <c:v>25.7</c:v>
                </c:pt>
                <c:pt idx="3">
                  <c:v>26.8</c:v>
                </c:pt>
                <c:pt idx="4">
                  <c:v>9.4499999999999993</c:v>
                </c:pt>
              </c:numCache>
              <c:extLst/>
            </c:numRef>
          </c:val>
          <c:extLst>
            <c:ext xmlns:c16="http://schemas.microsoft.com/office/drawing/2014/chart" uri="{C3380CC4-5D6E-409C-BE32-E72D297353CC}">
              <c16:uniqueId val="{00000000-1C6E-47AD-8188-30D4C69A3622}"/>
            </c:ext>
          </c:extLst>
        </c:ser>
        <c:dLbls>
          <c:showLegendKey val="0"/>
          <c:showVal val="1"/>
          <c:showCatName val="0"/>
          <c:showSerName val="0"/>
          <c:showPercent val="0"/>
          <c:showBubbleSize val="0"/>
        </c:dLbls>
        <c:gapWidth val="219"/>
        <c:axId val="1790708272"/>
        <c:axId val="1790707856"/>
      </c:barChart>
      <c:lineChart>
        <c:grouping val="standard"/>
        <c:varyColors val="0"/>
        <c:ser>
          <c:idx val="1"/>
          <c:order val="1"/>
          <c:tx>
            <c:strRef>
              <c:f>Sheet1!$C$1</c:f>
              <c:strCache>
                <c:ptCount val="1"/>
                <c:pt idx="0">
                  <c:v>No. of Blockchain Companies</c:v>
                </c:pt>
              </c:strCache>
            </c:strRef>
          </c:tx>
          <c:spPr>
            <a:ln w="28575" cap="rnd">
              <a:solidFill>
                <a:schemeClr val="accent1"/>
              </a:solidFill>
              <a:round/>
            </a:ln>
            <a:effectLst/>
          </c:spPr>
          <c:marker>
            <c:symbol val="none"/>
          </c:marker>
          <c:dLbls>
            <c:dLbl>
              <c:idx val="0"/>
              <c:layout>
                <c:manualLayout>
                  <c:x val="-3.2296853987888535E-2"/>
                  <c:y val="3.71492935773587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C6E-47AD-8188-30D4C69A3622}"/>
                </c:ext>
              </c:extLst>
            </c:dLbl>
            <c:dLbl>
              <c:idx val="1"/>
              <c:layout>
                <c:manualLayout>
                  <c:x val="-2.9924403228867812E-2"/>
                  <c:y val="4.24075092287895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6E-47AD-8188-30D4C69A3622}"/>
                </c:ext>
              </c:extLst>
            </c:dLbl>
            <c:dLbl>
              <c:idx val="2"/>
              <c:layout>
                <c:manualLayout>
                  <c:x val="-3.2431600580465965E-2"/>
                  <c:y val="3.71492935773587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C6E-47AD-8188-30D4C69A3622}"/>
                </c:ext>
              </c:extLst>
            </c:dLbl>
            <c:dLbl>
              <c:idx val="3"/>
              <c:layout>
                <c:manualLayout>
                  <c:x val="-3.2471031034976047E-2"/>
                  <c:y val="4.50366170545049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C6E-47AD-8188-30D4C69A3622}"/>
                </c:ext>
              </c:extLst>
            </c:dLbl>
            <c:dLbl>
              <c:idx val="4"/>
              <c:layout>
                <c:manualLayout>
                  <c:x val="-3.2086558230501855E-2"/>
                  <c:y val="4.2407509228789518E-2"/>
                </c:manualLayout>
              </c:layout>
              <c:tx>
                <c:rich>
                  <a:bodyPr/>
                  <a:lstStyle/>
                  <a:p>
                    <a:fld id="{12FBAE17-2197-45D5-9296-0C8A6F36DEAF}" type="VALUE">
                      <a:rPr lang="en-US" smtClean="0"/>
                      <a:pPr/>
                      <a:t>[VALUE]</a:t>
                    </a:fld>
                    <a:r>
                      <a:rPr lang="en-US" dirty="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1C6E-47AD-8188-30D4C69A362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1"/>
                    </a:solidFill>
                    <a:latin typeface="SC Prosper Sans" pitchFamily="2"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Sheet1!$A$3:$A$10</c:f>
              <c:numCache>
                <c:formatCode>General</c:formatCode>
                <c:ptCount val="8"/>
                <c:pt idx="0">
                  <c:v>2019</c:v>
                </c:pt>
                <c:pt idx="1">
                  <c:v>2020</c:v>
                </c:pt>
                <c:pt idx="2">
                  <c:v>2021</c:v>
                </c:pt>
                <c:pt idx="3">
                  <c:v>2022</c:v>
                </c:pt>
                <c:pt idx="4">
                  <c:v>2023</c:v>
                </c:pt>
              </c:numCache>
              <c:extLst/>
            </c:numRef>
          </c:cat>
          <c:val>
            <c:numRef>
              <c:f>Sheet1!$C$3:$C$7</c:f>
              <c:numCache>
                <c:formatCode>General</c:formatCode>
                <c:ptCount val="5"/>
                <c:pt idx="0">
                  <c:v>2036</c:v>
                </c:pt>
                <c:pt idx="1">
                  <c:v>2619</c:v>
                </c:pt>
                <c:pt idx="2">
                  <c:v>3557</c:v>
                </c:pt>
                <c:pt idx="3">
                  <c:v>5488</c:v>
                </c:pt>
                <c:pt idx="4">
                  <c:v>6463</c:v>
                </c:pt>
              </c:numCache>
              <c:extLst/>
            </c:numRef>
          </c:val>
          <c:smooth val="0"/>
          <c:extLst>
            <c:ext xmlns:c16="http://schemas.microsoft.com/office/drawing/2014/chart" uri="{C3380CC4-5D6E-409C-BE32-E72D297353CC}">
              <c16:uniqueId val="{00000001-1C6E-47AD-8188-30D4C69A3622}"/>
            </c:ext>
          </c:extLst>
        </c:ser>
        <c:dLbls>
          <c:showLegendKey val="0"/>
          <c:showVal val="1"/>
          <c:showCatName val="0"/>
          <c:showSerName val="0"/>
          <c:showPercent val="0"/>
          <c:showBubbleSize val="0"/>
        </c:dLbls>
        <c:marker val="1"/>
        <c:smooth val="0"/>
        <c:axId val="1631306064"/>
        <c:axId val="1631305648"/>
      </c:lineChart>
      <c:catAx>
        <c:axId val="1790708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SC Prosper Sans" pitchFamily="2" charset="0"/>
                <a:ea typeface="+mn-ea"/>
                <a:cs typeface="+mn-cs"/>
              </a:defRPr>
            </a:pPr>
            <a:endParaRPr lang="en-US"/>
          </a:p>
        </c:txPr>
        <c:crossAx val="1790707856"/>
        <c:crosses val="autoZero"/>
        <c:auto val="1"/>
        <c:lblAlgn val="ctr"/>
        <c:lblOffset val="100"/>
        <c:noMultiLvlLbl val="0"/>
      </c:catAx>
      <c:valAx>
        <c:axId val="1790707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400" b="0" i="0" u="none" strike="noStrike" kern="1200" baseline="0">
                    <a:solidFill>
                      <a:schemeClr val="accent2"/>
                    </a:solidFill>
                    <a:latin typeface="SC Prosper Sans" pitchFamily="2" charset="0"/>
                    <a:ea typeface="+mn-ea"/>
                    <a:cs typeface="+mn-cs"/>
                  </a:defRPr>
                </a:pPr>
                <a:r>
                  <a:rPr lang="en-GB" dirty="0">
                    <a:solidFill>
                      <a:schemeClr val="accent2"/>
                    </a:solidFill>
                  </a:rPr>
                  <a:t>Funding (Billions $)</a:t>
                </a:r>
                <a:r>
                  <a:rPr lang="en-GB" baseline="30000" dirty="0">
                    <a:solidFill>
                      <a:schemeClr val="accent2"/>
                    </a:solidFill>
                  </a:rPr>
                  <a:t>1</a:t>
                </a:r>
              </a:p>
            </c:rich>
          </c:tx>
          <c:layout>
            <c:manualLayout>
              <c:xMode val="edge"/>
              <c:yMode val="edge"/>
              <c:x val="0"/>
              <c:y val="4.5624336512552648E-2"/>
            </c:manualLayout>
          </c:layout>
          <c:overlay val="0"/>
          <c:spPr>
            <a:noFill/>
            <a:ln>
              <a:noFill/>
            </a:ln>
            <a:effectLst/>
          </c:spPr>
          <c:txPr>
            <a:bodyPr rot="0" spcFirstLastPara="1" vertOverflow="ellipsis" wrap="square" anchor="ctr" anchorCtr="1"/>
            <a:lstStyle/>
            <a:p>
              <a:pPr>
                <a:defRPr sz="1400" b="0" i="0" u="none" strike="noStrike" kern="1200" baseline="0">
                  <a:solidFill>
                    <a:schemeClr val="accent2"/>
                  </a:solidFill>
                  <a:latin typeface="SC Prosper Sans" pitchFamily="2" charset="0"/>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2"/>
                </a:solidFill>
                <a:latin typeface="SC Prosper Sans" pitchFamily="2" charset="0"/>
                <a:ea typeface="+mn-ea"/>
                <a:cs typeface="+mn-cs"/>
              </a:defRPr>
            </a:pPr>
            <a:endParaRPr lang="en-US"/>
          </a:p>
        </c:txPr>
        <c:crossAx val="1790708272"/>
        <c:crosses val="autoZero"/>
        <c:crossBetween val="between"/>
      </c:valAx>
      <c:valAx>
        <c:axId val="1631305648"/>
        <c:scaling>
          <c:orientation val="minMax"/>
        </c:scaling>
        <c:delete val="0"/>
        <c:axPos val="r"/>
        <c:title>
          <c:tx>
            <c:rich>
              <a:bodyPr rot="0" spcFirstLastPara="1" vertOverflow="ellipsis" wrap="square" anchor="ctr" anchorCtr="1"/>
              <a:lstStyle/>
              <a:p>
                <a:pPr>
                  <a:defRPr sz="1400" b="0" i="0" u="none" strike="noStrike" kern="1200" baseline="0">
                    <a:solidFill>
                      <a:schemeClr val="accent1"/>
                    </a:solidFill>
                    <a:latin typeface="SC Prosper Sans" pitchFamily="2" charset="0"/>
                    <a:ea typeface="+mn-ea"/>
                    <a:cs typeface="+mn-cs"/>
                  </a:defRPr>
                </a:pPr>
                <a:r>
                  <a:rPr lang="en-GB" dirty="0">
                    <a:solidFill>
                      <a:schemeClr val="accent1"/>
                    </a:solidFill>
                  </a:rPr>
                  <a:t>No. of Blockchain Companies</a:t>
                </a:r>
                <a:r>
                  <a:rPr lang="en-GB" baseline="30000" dirty="0">
                    <a:solidFill>
                      <a:schemeClr val="accent1"/>
                    </a:solidFill>
                  </a:rPr>
                  <a:t>2</a:t>
                </a:r>
              </a:p>
            </c:rich>
          </c:tx>
          <c:layout>
            <c:manualLayout>
              <c:xMode val="edge"/>
              <c:yMode val="edge"/>
              <c:x val="0.9142913353801293"/>
              <c:y val="9.2950347539075056E-4"/>
            </c:manualLayout>
          </c:layout>
          <c:overlay val="0"/>
          <c:spPr>
            <a:noFill/>
            <a:ln>
              <a:noFill/>
            </a:ln>
            <a:effectLst/>
          </c:spPr>
          <c:txPr>
            <a:bodyPr rot="0" spcFirstLastPara="1" vertOverflow="ellipsis" wrap="square" anchor="ctr" anchorCtr="1"/>
            <a:lstStyle/>
            <a:p>
              <a:pPr>
                <a:defRPr sz="1400" b="0" i="0" u="none" strike="noStrike" kern="1200" baseline="0">
                  <a:solidFill>
                    <a:schemeClr val="accent1"/>
                  </a:solidFill>
                  <a:latin typeface="SC Prosper Sans" pitchFamily="2" charset="0"/>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1"/>
                </a:solidFill>
                <a:latin typeface="SC Prosper Sans" pitchFamily="2" charset="0"/>
                <a:ea typeface="+mn-ea"/>
                <a:cs typeface="+mn-cs"/>
              </a:defRPr>
            </a:pPr>
            <a:endParaRPr lang="en-US"/>
          </a:p>
        </c:txPr>
        <c:crossAx val="1631306064"/>
        <c:crosses val="max"/>
        <c:crossBetween val="between"/>
      </c:valAx>
      <c:catAx>
        <c:axId val="1631306064"/>
        <c:scaling>
          <c:orientation val="minMax"/>
        </c:scaling>
        <c:delete val="1"/>
        <c:axPos val="b"/>
        <c:numFmt formatCode="General" sourceLinked="1"/>
        <c:majorTickMark val="out"/>
        <c:minorTickMark val="none"/>
        <c:tickLblPos val="nextTo"/>
        <c:crossAx val="1631305648"/>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SC Prosper Sans" pitchFamily="2"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887062405905504"/>
          <c:y val="2.8108781992351273E-2"/>
          <c:w val="0.63825318217754601"/>
          <c:h val="0.75819002784117517"/>
        </c:manualLayout>
      </c:layout>
      <c:barChart>
        <c:barDir val="bar"/>
        <c:grouping val="clustered"/>
        <c:varyColors val="0"/>
        <c:ser>
          <c:idx val="0"/>
          <c:order val="0"/>
          <c:tx>
            <c:strRef>
              <c:f>Sheet2!$B$1</c:f>
              <c:strCache>
                <c:ptCount val="1"/>
                <c:pt idx="0">
                  <c:v>2023</c:v>
                </c:pt>
              </c:strCache>
            </c:strRef>
          </c:tx>
          <c:spPr>
            <a:solidFill>
              <a:schemeClr val="accent1"/>
            </a:solidFill>
            <a:ln>
              <a:noFill/>
            </a:ln>
            <a:effectLst/>
          </c:spPr>
          <c:invertIfNegative val="0"/>
          <c:cat>
            <c:strRef>
              <c:f>Sheet2!$A$2:$A$15</c:f>
              <c:strCache>
                <c:ptCount val="14"/>
                <c:pt idx="0">
                  <c:v>Crypto Exchanges &amp; Wallets</c:v>
                </c:pt>
                <c:pt idx="1">
                  <c:v>DeFi</c:v>
                </c:pt>
                <c:pt idx="2">
                  <c:v>NFTs, Gaming &amp; Metaverse</c:v>
                </c:pt>
                <c:pt idx="3">
                  <c:v>Institutional Crypto &amp; Custody</c:v>
                </c:pt>
                <c:pt idx="4">
                  <c:v>Custody Providers</c:v>
                </c:pt>
                <c:pt idx="5">
                  <c:v>Mining</c:v>
                </c:pt>
                <c:pt idx="6">
                  <c:v>Stablecoins &amp; CBDCs</c:v>
                </c:pt>
                <c:pt idx="7">
                  <c:v>Infrastructure &amp; Development</c:v>
                </c:pt>
                <c:pt idx="8">
                  <c:v>Web3</c:v>
                </c:pt>
                <c:pt idx="9">
                  <c:v>Payments</c:v>
                </c:pt>
                <c:pt idx="10">
                  <c:v>Security &amp; Audits</c:v>
                </c:pt>
                <c:pt idx="11">
                  <c:v>Blockchain &amp; Crypto for Payments Leaders</c:v>
                </c:pt>
                <c:pt idx="12">
                  <c:v>Asset Tokenization</c:v>
                </c:pt>
                <c:pt idx="13">
                  <c:v>Crypto Solutions for Institutional Investors</c:v>
                </c:pt>
              </c:strCache>
            </c:strRef>
          </c:cat>
          <c:val>
            <c:numRef>
              <c:f>Sheet2!$B$2:$B$15</c:f>
              <c:numCache>
                <c:formatCode>General</c:formatCode>
                <c:ptCount val="14"/>
                <c:pt idx="0">
                  <c:v>789</c:v>
                </c:pt>
                <c:pt idx="1">
                  <c:v>778</c:v>
                </c:pt>
                <c:pt idx="2">
                  <c:v>1311</c:v>
                </c:pt>
                <c:pt idx="3">
                  <c:v>276</c:v>
                </c:pt>
                <c:pt idx="4">
                  <c:v>69</c:v>
                </c:pt>
                <c:pt idx="5">
                  <c:v>198</c:v>
                </c:pt>
                <c:pt idx="6">
                  <c:v>90</c:v>
                </c:pt>
                <c:pt idx="7">
                  <c:v>582</c:v>
                </c:pt>
                <c:pt idx="8">
                  <c:v>2514</c:v>
                </c:pt>
                <c:pt idx="9">
                  <c:v>422</c:v>
                </c:pt>
                <c:pt idx="10">
                  <c:v>54</c:v>
                </c:pt>
                <c:pt idx="11">
                  <c:v>125</c:v>
                </c:pt>
                <c:pt idx="12">
                  <c:v>122</c:v>
                </c:pt>
                <c:pt idx="13">
                  <c:v>104</c:v>
                </c:pt>
              </c:numCache>
            </c:numRef>
          </c:val>
          <c:extLst>
            <c:ext xmlns:c16="http://schemas.microsoft.com/office/drawing/2014/chart" uri="{C3380CC4-5D6E-409C-BE32-E72D297353CC}">
              <c16:uniqueId val="{00000000-BE5B-466F-AE8A-869A4B77912F}"/>
            </c:ext>
          </c:extLst>
        </c:ser>
        <c:ser>
          <c:idx val="1"/>
          <c:order val="1"/>
          <c:tx>
            <c:strRef>
              <c:f>Sheet2!$C$1</c:f>
              <c:strCache>
                <c:ptCount val="1"/>
                <c:pt idx="0">
                  <c:v>2022</c:v>
                </c:pt>
              </c:strCache>
            </c:strRef>
          </c:tx>
          <c:spPr>
            <a:solidFill>
              <a:schemeClr val="accent2"/>
            </a:solidFill>
            <a:ln>
              <a:noFill/>
            </a:ln>
            <a:effectLst/>
          </c:spPr>
          <c:invertIfNegative val="0"/>
          <c:cat>
            <c:strRef>
              <c:f>Sheet2!$A$2:$A$15</c:f>
              <c:strCache>
                <c:ptCount val="14"/>
                <c:pt idx="0">
                  <c:v>Crypto Exchanges &amp; Wallets</c:v>
                </c:pt>
                <c:pt idx="1">
                  <c:v>DeFi</c:v>
                </c:pt>
                <c:pt idx="2">
                  <c:v>NFTs, Gaming &amp; Metaverse</c:v>
                </c:pt>
                <c:pt idx="3">
                  <c:v>Institutional Crypto &amp; Custody</c:v>
                </c:pt>
                <c:pt idx="4">
                  <c:v>Custody Providers</c:v>
                </c:pt>
                <c:pt idx="5">
                  <c:v>Mining</c:v>
                </c:pt>
                <c:pt idx="6">
                  <c:v>Stablecoins &amp; CBDCs</c:v>
                </c:pt>
                <c:pt idx="7">
                  <c:v>Infrastructure &amp; Development</c:v>
                </c:pt>
                <c:pt idx="8">
                  <c:v>Web3</c:v>
                </c:pt>
                <c:pt idx="9">
                  <c:v>Payments</c:v>
                </c:pt>
                <c:pt idx="10">
                  <c:v>Security &amp; Audits</c:v>
                </c:pt>
                <c:pt idx="11">
                  <c:v>Blockchain &amp; Crypto for Payments Leaders</c:v>
                </c:pt>
                <c:pt idx="12">
                  <c:v>Asset Tokenization</c:v>
                </c:pt>
                <c:pt idx="13">
                  <c:v>Crypto Solutions for Institutional Investors</c:v>
                </c:pt>
              </c:strCache>
            </c:strRef>
          </c:cat>
          <c:val>
            <c:numRef>
              <c:f>Sheet2!$C$2:$C$15</c:f>
              <c:numCache>
                <c:formatCode>General</c:formatCode>
                <c:ptCount val="14"/>
                <c:pt idx="0">
                  <c:v>678</c:v>
                </c:pt>
                <c:pt idx="1">
                  <c:v>673</c:v>
                </c:pt>
                <c:pt idx="2">
                  <c:v>1006</c:v>
                </c:pt>
                <c:pt idx="3">
                  <c:v>236</c:v>
                </c:pt>
                <c:pt idx="4">
                  <c:v>64</c:v>
                </c:pt>
                <c:pt idx="5">
                  <c:v>185</c:v>
                </c:pt>
                <c:pt idx="6">
                  <c:v>74</c:v>
                </c:pt>
                <c:pt idx="7">
                  <c:v>415</c:v>
                </c:pt>
                <c:pt idx="8">
                  <c:v>1868</c:v>
                </c:pt>
                <c:pt idx="9">
                  <c:v>367</c:v>
                </c:pt>
                <c:pt idx="10">
                  <c:v>34</c:v>
                </c:pt>
                <c:pt idx="11">
                  <c:v>0</c:v>
                </c:pt>
                <c:pt idx="12">
                  <c:v>96</c:v>
                </c:pt>
                <c:pt idx="13">
                  <c:v>0</c:v>
                </c:pt>
              </c:numCache>
            </c:numRef>
          </c:val>
          <c:extLst>
            <c:ext xmlns:c16="http://schemas.microsoft.com/office/drawing/2014/chart" uri="{C3380CC4-5D6E-409C-BE32-E72D297353CC}">
              <c16:uniqueId val="{00000001-BE5B-466F-AE8A-869A4B77912F}"/>
            </c:ext>
          </c:extLst>
        </c:ser>
        <c:ser>
          <c:idx val="2"/>
          <c:order val="2"/>
          <c:tx>
            <c:strRef>
              <c:f>Sheet2!$D$1</c:f>
              <c:strCache>
                <c:ptCount val="1"/>
                <c:pt idx="0">
                  <c:v>2021</c:v>
                </c:pt>
              </c:strCache>
            </c:strRef>
          </c:tx>
          <c:spPr>
            <a:solidFill>
              <a:schemeClr val="accent3"/>
            </a:solidFill>
            <a:ln>
              <a:noFill/>
            </a:ln>
            <a:effectLst/>
          </c:spPr>
          <c:invertIfNegative val="0"/>
          <c:cat>
            <c:strRef>
              <c:f>Sheet2!$A$2:$A$15</c:f>
              <c:strCache>
                <c:ptCount val="14"/>
                <c:pt idx="0">
                  <c:v>Crypto Exchanges &amp; Wallets</c:v>
                </c:pt>
                <c:pt idx="1">
                  <c:v>DeFi</c:v>
                </c:pt>
                <c:pt idx="2">
                  <c:v>NFTs, Gaming &amp; Metaverse</c:v>
                </c:pt>
                <c:pt idx="3">
                  <c:v>Institutional Crypto &amp; Custody</c:v>
                </c:pt>
                <c:pt idx="4">
                  <c:v>Custody Providers</c:v>
                </c:pt>
                <c:pt idx="5">
                  <c:v>Mining</c:v>
                </c:pt>
                <c:pt idx="6">
                  <c:v>Stablecoins &amp; CBDCs</c:v>
                </c:pt>
                <c:pt idx="7">
                  <c:v>Infrastructure &amp; Development</c:v>
                </c:pt>
                <c:pt idx="8">
                  <c:v>Web3</c:v>
                </c:pt>
                <c:pt idx="9">
                  <c:v>Payments</c:v>
                </c:pt>
                <c:pt idx="10">
                  <c:v>Security &amp; Audits</c:v>
                </c:pt>
                <c:pt idx="11">
                  <c:v>Blockchain &amp; Crypto for Payments Leaders</c:v>
                </c:pt>
                <c:pt idx="12">
                  <c:v>Asset Tokenization</c:v>
                </c:pt>
                <c:pt idx="13">
                  <c:v>Crypto Solutions for Institutional Investors</c:v>
                </c:pt>
              </c:strCache>
            </c:strRef>
          </c:cat>
          <c:val>
            <c:numRef>
              <c:f>Sheet2!$D$2:$D$15</c:f>
              <c:numCache>
                <c:formatCode>General</c:formatCode>
                <c:ptCount val="14"/>
                <c:pt idx="0">
                  <c:v>329</c:v>
                </c:pt>
                <c:pt idx="1">
                  <c:v>464</c:v>
                </c:pt>
                <c:pt idx="2">
                  <c:v>231</c:v>
                </c:pt>
                <c:pt idx="3">
                  <c:v>0</c:v>
                </c:pt>
                <c:pt idx="4">
                  <c:v>0</c:v>
                </c:pt>
                <c:pt idx="5">
                  <c:v>0</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2-BE5B-466F-AE8A-869A4B77912F}"/>
            </c:ext>
          </c:extLst>
        </c:ser>
        <c:dLbls>
          <c:showLegendKey val="0"/>
          <c:showVal val="0"/>
          <c:showCatName val="0"/>
          <c:showSerName val="0"/>
          <c:showPercent val="0"/>
          <c:showBubbleSize val="0"/>
        </c:dLbls>
        <c:gapWidth val="182"/>
        <c:axId val="67469087"/>
        <c:axId val="67465343"/>
      </c:barChart>
      <c:catAx>
        <c:axId val="674690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SC Prosper Sans" pitchFamily="2" charset="0"/>
                <a:ea typeface="+mn-ea"/>
                <a:cs typeface="+mn-cs"/>
              </a:defRPr>
            </a:pPr>
            <a:endParaRPr lang="en-US"/>
          </a:p>
        </c:txPr>
        <c:crossAx val="67465343"/>
        <c:crosses val="autoZero"/>
        <c:auto val="1"/>
        <c:lblAlgn val="ctr"/>
        <c:lblOffset val="100"/>
        <c:noMultiLvlLbl val="0"/>
      </c:catAx>
      <c:valAx>
        <c:axId val="6746534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2"/>
                    </a:solidFill>
                    <a:latin typeface="SC Prosper Sans" pitchFamily="2" charset="0"/>
                    <a:ea typeface="+mn-ea"/>
                    <a:cs typeface="+mn-cs"/>
                  </a:defRPr>
                </a:pPr>
                <a:r>
                  <a:rPr lang="en-SG" sz="1200" b="0" i="0" baseline="0" dirty="0">
                    <a:solidFill>
                      <a:schemeClr val="tx2"/>
                    </a:solidFill>
                    <a:effectLst/>
                  </a:rPr>
                  <a:t>Count of Blockchain Companies by Category</a:t>
                </a:r>
                <a:r>
                  <a:rPr lang="en-SG" sz="1200" b="0" i="0" baseline="30000" dirty="0">
                    <a:solidFill>
                      <a:schemeClr val="tx2"/>
                    </a:solidFill>
                    <a:effectLst/>
                  </a:rPr>
                  <a:t>1</a:t>
                </a:r>
                <a:endParaRPr lang="en-GB" sz="1000" baseline="30000" dirty="0">
                  <a:solidFill>
                    <a:schemeClr val="tx2"/>
                  </a:solidFill>
                  <a:effectLst/>
                </a:endParaRP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SC Prosper Sans" pitchFamily="2"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SC Prosper Sans" pitchFamily="2" charset="0"/>
                <a:ea typeface="+mn-ea"/>
                <a:cs typeface="+mn-cs"/>
              </a:defRPr>
            </a:pPr>
            <a:endParaRPr lang="en-US"/>
          </a:p>
        </c:txPr>
        <c:crossAx val="674690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SC Prosper Sans" pitchFamily="2" charset="0"/>
              <a:ea typeface="+mn-ea"/>
              <a:cs typeface="+mn-cs"/>
            </a:defRPr>
          </a:pPr>
          <a:endParaRPr lang="en-US"/>
        </a:p>
      </c:txPr>
    </c:legend>
    <c:plotVisOnly val="1"/>
    <c:dispBlanksAs val="gap"/>
    <c:showDLblsOverMax val="0"/>
  </c:chart>
  <c:spPr>
    <a:noFill/>
    <a:ln>
      <a:noFill/>
    </a:ln>
    <a:effectLst/>
  </c:spPr>
  <c:txPr>
    <a:bodyPr/>
    <a:lstStyle/>
    <a:p>
      <a:pPr>
        <a:defRPr sz="1200">
          <a:latin typeface="SC Prosper Sans" pitchFamily="2"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04784122941455"/>
          <c:y val="0.17609520014888191"/>
          <c:w val="0.7706917176736342"/>
          <c:h val="0.69662729186327732"/>
        </c:manualLayout>
      </c:layout>
      <c:lineChart>
        <c:grouping val="standard"/>
        <c:varyColors val="0"/>
        <c:ser>
          <c:idx val="0"/>
          <c:order val="0"/>
          <c:tx>
            <c:strRef>
              <c:f>Sheet1!$D$1</c:f>
              <c:strCache>
                <c:ptCount val="1"/>
                <c:pt idx="0">
                  <c:v>Africa</c:v>
                </c:pt>
              </c:strCache>
            </c:strRef>
          </c:tx>
          <c:spPr>
            <a:ln w="28575" cap="rnd">
              <a:solidFill>
                <a:schemeClr val="tx1">
                  <a:lumMod val="75000"/>
                </a:schemeClr>
              </a:solidFill>
              <a:round/>
            </a:ln>
            <a:effectLst/>
          </c:spPr>
          <c:marker>
            <c:symbol val="none"/>
          </c:marker>
          <c:dLbls>
            <c:dLbl>
              <c:idx val="0"/>
              <c:layout>
                <c:manualLayout>
                  <c:x val="-1.9710247575367122E-2"/>
                  <c:y val="-3.18193769969600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10B-44B7-9B1F-6F65C6AF2F8D}"/>
                </c:ext>
              </c:extLst>
            </c:dLbl>
            <c:dLbl>
              <c:idx val="1"/>
              <c:layout>
                <c:manualLayout>
                  <c:x val="-1.9820121713244456E-2"/>
                  <c:y val="-3.44425737815404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10B-44B7-9B1F-6F65C6AF2F8D}"/>
                </c:ext>
              </c:extLst>
            </c:dLbl>
            <c:dLbl>
              <c:idx val="2"/>
              <c:layout>
                <c:manualLayout>
                  <c:x val="-1.9639978113610051E-2"/>
                  <c:y val="-3.96889673507013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10B-44B7-9B1F-6F65C6AF2F8D}"/>
                </c:ext>
              </c:extLst>
            </c:dLbl>
            <c:dLbl>
              <c:idx val="3"/>
              <c:layout>
                <c:manualLayout>
                  <c:x val="-2.0042849952493703E-2"/>
                  <c:y val="-3.70657705661209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10B-44B7-9B1F-6F65C6AF2F8D}"/>
                </c:ext>
              </c:extLst>
            </c:dLbl>
            <c:dLbl>
              <c:idx val="4"/>
              <c:layout>
                <c:manualLayout>
                  <c:x val="-1.9929995851121794E-2"/>
                  <c:y val="-4.2312164135281868E-2"/>
                </c:manualLayout>
              </c:layout>
              <c:tx>
                <c:rich>
                  <a:bodyPr/>
                  <a:lstStyle/>
                  <a:p>
                    <a:fld id="{08F4C055-99A9-4EFC-8389-11B573165345}" type="VALUE">
                      <a:rPr lang="en-US" smtClean="0"/>
                      <a:pPr/>
                      <a:t>[VALUE]</a:t>
                    </a:fld>
                    <a:r>
                      <a:rPr lang="en-US" dirty="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C10B-44B7-9B1F-6F65C6AF2F8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schemeClr>
                    </a:solidFill>
                    <a:latin typeface="SC Prosper Sans" pitchFamily="2"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Sheet1!$A$3:$A$7</c:f>
              <c:numCache>
                <c:formatCode>General</c:formatCode>
                <c:ptCount val="5"/>
                <c:pt idx="0">
                  <c:v>2019</c:v>
                </c:pt>
                <c:pt idx="1">
                  <c:v>2020</c:v>
                </c:pt>
                <c:pt idx="2">
                  <c:v>2021</c:v>
                </c:pt>
                <c:pt idx="3">
                  <c:v>2022</c:v>
                </c:pt>
                <c:pt idx="4">
                  <c:v>2023</c:v>
                </c:pt>
              </c:numCache>
              <c:extLst/>
            </c:numRef>
          </c:cat>
          <c:val>
            <c:numRef>
              <c:f>Sheet1!$D$3:$D$7</c:f>
              <c:numCache>
                <c:formatCode>General</c:formatCode>
                <c:ptCount val="5"/>
                <c:pt idx="0">
                  <c:v>25</c:v>
                </c:pt>
                <c:pt idx="1">
                  <c:v>39</c:v>
                </c:pt>
                <c:pt idx="2">
                  <c:v>53</c:v>
                </c:pt>
                <c:pt idx="3">
                  <c:v>74</c:v>
                </c:pt>
                <c:pt idx="4">
                  <c:v>87</c:v>
                </c:pt>
              </c:numCache>
              <c:extLst/>
            </c:numRef>
          </c:val>
          <c:smooth val="0"/>
          <c:extLst>
            <c:ext xmlns:c16="http://schemas.microsoft.com/office/drawing/2014/chart" uri="{C3380CC4-5D6E-409C-BE32-E72D297353CC}">
              <c16:uniqueId val="{00000000-C10B-44B7-9B1F-6F65C6AF2F8D}"/>
            </c:ext>
          </c:extLst>
        </c:ser>
        <c:ser>
          <c:idx val="1"/>
          <c:order val="1"/>
          <c:tx>
            <c:strRef>
              <c:f>Sheet1!$E$1</c:f>
              <c:strCache>
                <c:ptCount val="1"/>
                <c:pt idx="0">
                  <c:v>Europe</c:v>
                </c:pt>
              </c:strCache>
            </c:strRef>
          </c:tx>
          <c:spPr>
            <a:ln w="28575" cap="rnd">
              <a:solidFill>
                <a:schemeClr val="bg2">
                  <a:lumMod val="65000"/>
                </a:schemeClr>
              </a:solidFill>
              <a:round/>
            </a:ln>
            <a:effectLst/>
          </c:spPr>
          <c:marker>
            <c:symbol val="none"/>
          </c:marker>
          <c:dLbls>
            <c:dLbl>
              <c:idx val="0"/>
              <c:layout>
                <c:manualLayout>
                  <c:x val="-2.5463307421108854E-2"/>
                  <c:y val="2.13265898586386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10B-44B7-9B1F-6F65C6AF2F8D}"/>
                </c:ext>
              </c:extLst>
            </c:dLbl>
            <c:dLbl>
              <c:idx val="1"/>
              <c:layout>
                <c:manualLayout>
                  <c:x val="-2.6348452706825808E-2"/>
                  <c:y val="2.65729834277993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10B-44B7-9B1F-6F65C6AF2F8D}"/>
                </c:ext>
              </c:extLst>
            </c:dLbl>
            <c:dLbl>
              <c:idx val="2"/>
              <c:layout>
                <c:manualLayout>
                  <c:x val="-2.2795855582125383E-2"/>
                  <c:y val="3.18193769969599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10B-44B7-9B1F-6F65C6AF2F8D}"/>
                </c:ext>
              </c:extLst>
            </c:dLbl>
            <c:dLbl>
              <c:idx val="3"/>
              <c:layout>
                <c:manualLayout>
                  <c:x val="-2.7770664316532877E-2"/>
                  <c:y val="3.44425737815405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C10B-44B7-9B1F-6F65C6AF2F8D}"/>
                </c:ext>
              </c:extLst>
            </c:dLbl>
            <c:dLbl>
              <c:idx val="4"/>
              <c:layout>
                <c:manualLayout>
                  <c:x val="-2.9391379946114571E-2"/>
                  <c:y val="3.4442573781540586E-2"/>
                </c:manualLayout>
              </c:layout>
              <c:tx>
                <c:rich>
                  <a:bodyPr/>
                  <a:lstStyle/>
                  <a:p>
                    <a:fld id="{E998C394-00F2-45FE-9E66-0674765E261E}" type="VALUE">
                      <a:rPr lang="en-US" smtClean="0"/>
                      <a:pPr/>
                      <a:t>[VALUE]</a:t>
                    </a:fld>
                    <a:r>
                      <a:rPr lang="en-US" dirty="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C10B-44B7-9B1F-6F65C6AF2F8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lumMod val="65000"/>
                      </a:schemeClr>
                    </a:solidFill>
                    <a:latin typeface="SC Prosper Sans" pitchFamily="2"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Sheet1!$A$3:$A$7</c:f>
              <c:numCache>
                <c:formatCode>General</c:formatCode>
                <c:ptCount val="5"/>
                <c:pt idx="0">
                  <c:v>2019</c:v>
                </c:pt>
                <c:pt idx="1">
                  <c:v>2020</c:v>
                </c:pt>
                <c:pt idx="2">
                  <c:v>2021</c:v>
                </c:pt>
                <c:pt idx="3">
                  <c:v>2022</c:v>
                </c:pt>
                <c:pt idx="4">
                  <c:v>2023</c:v>
                </c:pt>
              </c:numCache>
              <c:extLst/>
            </c:numRef>
          </c:cat>
          <c:val>
            <c:numRef>
              <c:f>Sheet1!$E$3:$E$7</c:f>
              <c:numCache>
                <c:formatCode>General</c:formatCode>
                <c:ptCount val="5"/>
                <c:pt idx="0">
                  <c:v>449</c:v>
                </c:pt>
                <c:pt idx="1">
                  <c:v>600</c:v>
                </c:pt>
                <c:pt idx="2">
                  <c:v>800</c:v>
                </c:pt>
                <c:pt idx="3">
                  <c:v>1242</c:v>
                </c:pt>
                <c:pt idx="4">
                  <c:v>1447</c:v>
                </c:pt>
              </c:numCache>
              <c:extLst/>
            </c:numRef>
          </c:val>
          <c:smooth val="0"/>
          <c:extLst>
            <c:ext xmlns:c16="http://schemas.microsoft.com/office/drawing/2014/chart" uri="{C3380CC4-5D6E-409C-BE32-E72D297353CC}">
              <c16:uniqueId val="{00000001-C10B-44B7-9B1F-6F65C6AF2F8D}"/>
            </c:ext>
          </c:extLst>
        </c:ser>
        <c:ser>
          <c:idx val="2"/>
          <c:order val="2"/>
          <c:tx>
            <c:strRef>
              <c:f>Sheet1!$F$1</c:f>
              <c:strCache>
                <c:ptCount val="1"/>
                <c:pt idx="0">
                  <c:v>US</c:v>
                </c:pt>
              </c:strCache>
            </c:strRef>
          </c:tx>
          <c:spPr>
            <a:ln w="28575" cap="rnd">
              <a:solidFill>
                <a:schemeClr val="accent1"/>
              </a:solidFill>
              <a:round/>
            </a:ln>
            <a:effectLst/>
          </c:spPr>
          <c:marker>
            <c:symbol val="none"/>
          </c:marker>
          <c:dLbls>
            <c:dLbl>
              <c:idx val="0"/>
              <c:layout>
                <c:manualLayout>
                  <c:x val="-2.2527274356202918E-2"/>
                  <c:y val="-3.44425737815405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10B-44B7-9B1F-6F65C6AF2F8D}"/>
                </c:ext>
              </c:extLst>
            </c:dLbl>
            <c:dLbl>
              <c:idx val="1"/>
              <c:layout>
                <c:manualLayout>
                  <c:x val="-2.4630167304763365E-2"/>
                  <c:y val="-3.70657705661209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10B-44B7-9B1F-6F65C6AF2F8D}"/>
                </c:ext>
              </c:extLst>
            </c:dLbl>
            <c:dLbl>
              <c:idx val="2"/>
              <c:layout>
                <c:manualLayout>
                  <c:x val="-3.5452721821753672E-2"/>
                  <c:y val="-4.23121641352817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10B-44B7-9B1F-6F65C6AF2F8D}"/>
                </c:ext>
              </c:extLst>
            </c:dLbl>
            <c:dLbl>
              <c:idx val="3"/>
              <c:layout>
                <c:manualLayout>
                  <c:x val="-2.9821648223576559E-2"/>
                  <c:y val="-3.96889673507013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10B-44B7-9B1F-6F65C6AF2F8D}"/>
                </c:ext>
              </c:extLst>
            </c:dLbl>
            <c:dLbl>
              <c:idx val="4"/>
              <c:layout>
                <c:manualLayout>
                  <c:x val="-2.9333318721899426E-2"/>
                  <c:y val="-3.7065770566121002E-2"/>
                </c:manualLayout>
              </c:layout>
              <c:tx>
                <c:rich>
                  <a:bodyPr/>
                  <a:lstStyle/>
                  <a:p>
                    <a:fld id="{F1D14074-FFFE-4727-BF0B-07641AF91CC0}" type="VALUE">
                      <a:rPr lang="en-US" smtClean="0"/>
                      <a:pPr/>
                      <a:t>[VALUE]</a:t>
                    </a:fld>
                    <a:r>
                      <a:rPr lang="en-US" dirty="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C10B-44B7-9B1F-6F65C6AF2F8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1"/>
                    </a:solidFill>
                    <a:latin typeface="SC Prosper Sans" pitchFamily="2"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Sheet1!$A$3:$A$7</c:f>
              <c:numCache>
                <c:formatCode>General</c:formatCode>
                <c:ptCount val="5"/>
                <c:pt idx="0">
                  <c:v>2019</c:v>
                </c:pt>
                <c:pt idx="1">
                  <c:v>2020</c:v>
                </c:pt>
                <c:pt idx="2">
                  <c:v>2021</c:v>
                </c:pt>
                <c:pt idx="3">
                  <c:v>2022</c:v>
                </c:pt>
                <c:pt idx="4">
                  <c:v>2023</c:v>
                </c:pt>
              </c:numCache>
              <c:extLst/>
            </c:numRef>
          </c:cat>
          <c:val>
            <c:numRef>
              <c:f>Sheet1!$F$3:$F$7</c:f>
              <c:numCache>
                <c:formatCode>General</c:formatCode>
                <c:ptCount val="5"/>
                <c:pt idx="0">
                  <c:v>713</c:v>
                </c:pt>
                <c:pt idx="1">
                  <c:v>875</c:v>
                </c:pt>
                <c:pt idx="2">
                  <c:v>1284</c:v>
                </c:pt>
                <c:pt idx="3">
                  <c:v>2202</c:v>
                </c:pt>
                <c:pt idx="4">
                  <c:v>2636</c:v>
                </c:pt>
              </c:numCache>
              <c:extLst/>
            </c:numRef>
          </c:val>
          <c:smooth val="0"/>
          <c:extLst>
            <c:ext xmlns:c16="http://schemas.microsoft.com/office/drawing/2014/chart" uri="{C3380CC4-5D6E-409C-BE32-E72D297353CC}">
              <c16:uniqueId val="{00000002-C10B-44B7-9B1F-6F65C6AF2F8D}"/>
            </c:ext>
          </c:extLst>
        </c:ser>
        <c:ser>
          <c:idx val="3"/>
          <c:order val="3"/>
          <c:tx>
            <c:strRef>
              <c:f>Sheet1!$G$1</c:f>
              <c:strCache>
                <c:ptCount val="1"/>
                <c:pt idx="0">
                  <c:v>Asia</c:v>
                </c:pt>
              </c:strCache>
            </c:strRef>
          </c:tx>
          <c:spPr>
            <a:ln w="28575" cap="rnd">
              <a:solidFill>
                <a:schemeClr val="accent2"/>
              </a:solidFill>
              <a:round/>
            </a:ln>
            <a:effectLst/>
          </c:spPr>
          <c:marker>
            <c:symbol val="none"/>
          </c:marker>
          <c:dLbls>
            <c:dLbl>
              <c:idx val="0"/>
              <c:layout>
                <c:manualLayout>
                  <c:x val="-2.459046650078844E-2"/>
                  <c:y val="1.0833802720316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10B-44B7-9B1F-6F65C6AF2F8D}"/>
                </c:ext>
              </c:extLst>
            </c:dLbl>
            <c:dLbl>
              <c:idx val="1"/>
              <c:layout>
                <c:manualLayout>
                  <c:x val="-2.5033039143646973E-2"/>
                  <c:y val="2.65729834277993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10B-44B7-9B1F-6F65C6AF2F8D}"/>
                </c:ext>
              </c:extLst>
            </c:dLbl>
            <c:dLbl>
              <c:idx val="2"/>
              <c:layout>
                <c:manualLayout>
                  <c:x val="-2.8707718643766793E-2"/>
                  <c:y val="2.91961802123797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10B-44B7-9B1F-6F65C6AF2F8D}"/>
                </c:ext>
              </c:extLst>
            </c:dLbl>
            <c:dLbl>
              <c:idx val="3"/>
              <c:layout>
                <c:manualLayout>
                  <c:x val="-2.7306751289939681E-2"/>
                  <c:y val="3.70657705661208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C10B-44B7-9B1F-6F65C6AF2F8D}"/>
                </c:ext>
              </c:extLst>
            </c:dLbl>
            <c:dLbl>
              <c:idx val="4"/>
              <c:layout>
                <c:manualLayout>
                  <c:x val="-3.0636620175391038E-2"/>
                  <c:y val="3.1819376996960191E-2"/>
                </c:manualLayout>
              </c:layout>
              <c:tx>
                <c:rich>
                  <a:bodyPr/>
                  <a:lstStyle/>
                  <a:p>
                    <a:fld id="{6F5F3B7F-B2E8-489B-84DC-A7C1A22AEBCE}" type="VALUE">
                      <a:rPr lang="en-US" smtClean="0"/>
                      <a:pPr/>
                      <a:t>[VALUE]</a:t>
                    </a:fld>
                    <a:r>
                      <a:rPr lang="en-US" dirty="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C10B-44B7-9B1F-6F65C6AF2F8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2"/>
                    </a:solidFill>
                    <a:latin typeface="SC Prosper Sans" pitchFamily="2"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Sheet1!$A$3:$A$7</c:f>
              <c:numCache>
                <c:formatCode>General</c:formatCode>
                <c:ptCount val="5"/>
                <c:pt idx="0">
                  <c:v>2019</c:v>
                </c:pt>
                <c:pt idx="1">
                  <c:v>2020</c:v>
                </c:pt>
                <c:pt idx="2">
                  <c:v>2021</c:v>
                </c:pt>
                <c:pt idx="3">
                  <c:v>2022</c:v>
                </c:pt>
                <c:pt idx="4">
                  <c:v>2023</c:v>
                </c:pt>
              </c:numCache>
              <c:extLst/>
            </c:numRef>
          </c:cat>
          <c:val>
            <c:numRef>
              <c:f>Sheet1!$G$3:$G$7</c:f>
              <c:numCache>
                <c:formatCode>General</c:formatCode>
                <c:ptCount val="5"/>
                <c:pt idx="0">
                  <c:v>592</c:v>
                </c:pt>
                <c:pt idx="1">
                  <c:v>834</c:v>
                </c:pt>
                <c:pt idx="2">
                  <c:v>1099</c:v>
                </c:pt>
                <c:pt idx="3">
                  <c:v>1560</c:v>
                </c:pt>
                <c:pt idx="4">
                  <c:v>1845</c:v>
                </c:pt>
              </c:numCache>
              <c:extLst/>
            </c:numRef>
          </c:val>
          <c:smooth val="0"/>
          <c:extLst>
            <c:ext xmlns:c16="http://schemas.microsoft.com/office/drawing/2014/chart" uri="{C3380CC4-5D6E-409C-BE32-E72D297353CC}">
              <c16:uniqueId val="{00000003-C10B-44B7-9B1F-6F65C6AF2F8D}"/>
            </c:ext>
          </c:extLst>
        </c:ser>
        <c:dLbls>
          <c:dLblPos val="t"/>
          <c:showLegendKey val="0"/>
          <c:showVal val="1"/>
          <c:showCatName val="0"/>
          <c:showSerName val="0"/>
          <c:showPercent val="0"/>
          <c:showBubbleSize val="0"/>
        </c:dLbls>
        <c:smooth val="0"/>
        <c:axId val="28948111"/>
        <c:axId val="28944367"/>
      </c:lineChart>
      <c:catAx>
        <c:axId val="28948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SC Prosper Sans" pitchFamily="2" charset="0"/>
                <a:ea typeface="+mn-ea"/>
                <a:cs typeface="+mn-cs"/>
              </a:defRPr>
            </a:pPr>
            <a:endParaRPr lang="en-US"/>
          </a:p>
        </c:txPr>
        <c:crossAx val="28944367"/>
        <c:crosses val="autoZero"/>
        <c:auto val="1"/>
        <c:lblAlgn val="ctr"/>
        <c:lblOffset val="100"/>
        <c:noMultiLvlLbl val="0"/>
      </c:catAx>
      <c:valAx>
        <c:axId val="289443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400" b="0" i="0" u="none" strike="noStrike" kern="1200" baseline="0">
                    <a:solidFill>
                      <a:schemeClr val="tx2"/>
                    </a:solidFill>
                    <a:latin typeface="SC Prosper Sans" pitchFamily="2" charset="0"/>
                    <a:ea typeface="+mn-ea"/>
                    <a:cs typeface="+mn-cs"/>
                  </a:defRPr>
                </a:pPr>
                <a:r>
                  <a:rPr lang="en-GB" dirty="0">
                    <a:solidFill>
                      <a:schemeClr val="tx2"/>
                    </a:solidFill>
                  </a:rPr>
                  <a:t>No. of</a:t>
                </a:r>
                <a:r>
                  <a:rPr lang="en-GB" baseline="0" dirty="0">
                    <a:solidFill>
                      <a:schemeClr val="tx2"/>
                    </a:solidFill>
                  </a:rPr>
                  <a:t> Blockchain Companies</a:t>
                </a:r>
                <a:r>
                  <a:rPr lang="en-GB" baseline="30000" dirty="0">
                    <a:solidFill>
                      <a:schemeClr val="tx2"/>
                    </a:solidFill>
                  </a:rPr>
                  <a:t>1</a:t>
                </a:r>
              </a:p>
            </c:rich>
          </c:tx>
          <c:layout>
            <c:manualLayout>
              <c:xMode val="edge"/>
              <c:yMode val="edge"/>
              <c:x val="0"/>
              <c:y val="2.051670367026524E-3"/>
            </c:manualLayout>
          </c:layout>
          <c:overlay val="0"/>
          <c:spPr>
            <a:noFill/>
            <a:ln>
              <a:noFill/>
            </a:ln>
            <a:effectLst/>
          </c:spPr>
          <c:txPr>
            <a:bodyPr rot="0" spcFirstLastPara="1" vertOverflow="ellipsis" wrap="square" anchor="ctr" anchorCtr="1"/>
            <a:lstStyle/>
            <a:p>
              <a:pPr>
                <a:defRPr sz="1400" b="0" i="0" u="none" strike="noStrike" kern="1200" baseline="0">
                  <a:solidFill>
                    <a:schemeClr val="tx2"/>
                  </a:solidFill>
                  <a:latin typeface="SC Prosper Sans" pitchFamily="2"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SC Prosper Sans" pitchFamily="2" charset="0"/>
                <a:ea typeface="+mn-ea"/>
                <a:cs typeface="+mn-cs"/>
              </a:defRPr>
            </a:pPr>
            <a:endParaRPr lang="en-US"/>
          </a:p>
        </c:txPr>
        <c:crossAx val="289481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SC Prosper Sans"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SC Prosper Sans"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hbr.org/2022/05/what-is-web3" TargetMode="External"/><Relationship Id="rId3" Type="http://schemas.openxmlformats.org/officeDocument/2006/relationships/hyperlink" Target="https://tech.co/news/metaverse-companies-whos-involved-whos-investing"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5" name="Google Shape;36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2" name="Google Shape;37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rPr lang="en-US" sz="1800">
                <a:latin typeface="Arial"/>
                <a:ea typeface="Arial"/>
                <a:cs typeface="Arial"/>
                <a:sym typeface="Arial"/>
              </a:rPr>
              <a:t> </a:t>
            </a:r>
            <a:r>
              <a:rPr b="1" lang="en-US" sz="1800">
                <a:latin typeface="Arial"/>
                <a:ea typeface="Arial"/>
                <a:cs typeface="Arial"/>
                <a:sym typeface="Arial"/>
              </a:rPr>
              <a:t>Web3:</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We understand from Harvard Business Review (</a:t>
            </a:r>
            <a:r>
              <a:rPr lang="en-US" sz="1800" u="sng">
                <a:solidFill>
                  <a:srgbClr val="525355"/>
                </a:solidFill>
                <a:latin typeface="Arial"/>
                <a:ea typeface="Arial"/>
                <a:cs typeface="Arial"/>
                <a:sym typeface="Arial"/>
                <a:hlinkClick r:id="rId2">
                  <a:extLst>
                    <a:ext uri="{A12FA001-AC4F-418D-AE19-62706E023703}">
                      <ahyp:hlinkClr val="tx"/>
                    </a:ext>
                  </a:extLst>
                </a:hlinkClick>
              </a:rPr>
              <a:t>https://hbr.org/2022/05/what-is-web3</a:t>
            </a:r>
            <a:r>
              <a:rPr lang="en-US" sz="1800">
                <a:latin typeface="Arial"/>
                <a:ea typeface="Arial"/>
                <a:cs typeface="Arial"/>
                <a:sym typeface="Arial"/>
              </a:rPr>
              <a:t>), that Web3 is utilising blockchain to change how information on the internet is owned, stored, and shared. </a:t>
            </a:r>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 </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Some examples of prominent, well-funded Web3 companies and what they do in brackets are:</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Circle (stablecoins and programmable wallets, based in the US)</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Fireblocks (wallets-as-a-service, tokenization, payments, treasury management, based in the US)</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Forte Labs (gaming, based in the US)</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Celsius (cryptocurrency lending which filed for bankruptcy last year, based in the US)</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Dapper Labs (NFT collectibles, based in Canada)</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OpenSea (NFT marketplace, based in the US)</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 </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In general, Web3 seems to be an umbrella term for internet companies that make use of blockchain in their products.</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 </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b="1" lang="en-US" sz="1800">
                <a:latin typeface="Arial"/>
                <a:ea typeface="Arial"/>
                <a:cs typeface="Arial"/>
                <a:sym typeface="Arial"/>
              </a:rPr>
              <a:t>NFTs, Gaming, &amp; Metaverse:</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Examples of companies in this category are:</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Forte Labs (gaming, based in the US)</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Dapper Labs (NFT collectibles, based in Canada)</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OpenSea (NFT marketplace, based in the US)</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Animoca Brands (gaming, based in Hong Kong)</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Sorare (gaming, based in France)</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MSquared (metaverse, based in the UK)</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 </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Among the companies with the most funding, most are focused on gaming, followed by NFTs and then metaverses.</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 </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b="1" lang="en-US" sz="1800">
                <a:latin typeface="Arial"/>
                <a:ea typeface="Arial"/>
                <a:cs typeface="Arial"/>
                <a:sym typeface="Arial"/>
              </a:rPr>
              <a:t>Crypto Exchanges &amp; Wallets:</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Examples of companies in this category are:</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FTX (exchange which filed for bankruptcy last year)</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Coinbase (exchange, based in the US)</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Bitpanda (exchange, based in Austria)</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Gemini (exchange, based in the US)</a:t>
            </a:r>
            <a:endParaRPr sz="1800">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1800"/>
              <a:buFont typeface="Calibri"/>
              <a:buAutoNum type="arabicPeriod"/>
            </a:pPr>
            <a:r>
              <a:rPr lang="en-US" sz="1800">
                <a:latin typeface="Arial"/>
                <a:ea typeface="Arial"/>
                <a:cs typeface="Arial"/>
                <a:sym typeface="Arial"/>
              </a:rPr>
              <a:t>Binance (exchange, based in Lithuania)</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 </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b="1" lang="en-US" sz="1800">
                <a:latin typeface="Arial"/>
                <a:ea typeface="Arial"/>
                <a:cs typeface="Arial"/>
                <a:sym typeface="Arial"/>
              </a:rPr>
              <a:t>How are corporations using the Metaverse?</a:t>
            </a:r>
            <a:endParaRPr sz="1800">
              <a:latin typeface="Calibri"/>
              <a:ea typeface="Calibri"/>
              <a:cs typeface="Calibri"/>
              <a:sym typeface="Calibri"/>
            </a:endParaRPr>
          </a:p>
          <a:p>
            <a:pPr indent="0" lvl="0" marL="0" marR="0" rtl="0" algn="l">
              <a:lnSpc>
                <a:spcPct val="100000"/>
              </a:lnSpc>
              <a:spcBef>
                <a:spcPts val="0"/>
              </a:spcBef>
              <a:spcAft>
                <a:spcPts val="0"/>
              </a:spcAft>
              <a:buSzPts val="1400"/>
              <a:buNone/>
            </a:pPr>
            <a:r>
              <a:rPr lang="en-US" sz="1800">
                <a:latin typeface="Arial"/>
                <a:ea typeface="Arial"/>
                <a:cs typeface="Arial"/>
                <a:sym typeface="Arial"/>
              </a:rPr>
              <a:t>Based on </a:t>
            </a:r>
            <a:r>
              <a:rPr lang="en-US" sz="1800" u="sng">
                <a:solidFill>
                  <a:srgbClr val="525355"/>
                </a:solidFill>
                <a:latin typeface="Arial"/>
                <a:ea typeface="Arial"/>
                <a:cs typeface="Arial"/>
                <a:sym typeface="Arial"/>
                <a:hlinkClick r:id="rId3">
                  <a:extLst>
                    <a:ext uri="{A12FA001-AC4F-418D-AE19-62706E023703}">
                      <ahyp:hlinkClr val="tx"/>
                    </a:ext>
                  </a:extLst>
                </a:hlinkClick>
              </a:rPr>
              <a:t>https://tech.co/news/metaverse-companies-whos-involved-whos-investing</a:t>
            </a:r>
            <a:r>
              <a:rPr lang="en-US" sz="1800">
                <a:latin typeface="Arial"/>
                <a:ea typeface="Arial"/>
                <a:cs typeface="Arial"/>
                <a:sym typeface="Arial"/>
              </a:rPr>
              <a:t> and other sources, there are three major ways companies are intending to use the metaverse. Firstly, there’s heavy investment by tech companies like Meta, Microsoft, Google, and Nvidia, to find new ways of socializing and working. Secondly, investments by gaming companies to create more immersive gaming experiences. Thirdly, investments by retail companies to introduce virtual shopping capabilities.</a:t>
            </a:r>
            <a:endParaRPr sz="1800">
              <a:latin typeface="Calibri"/>
              <a:ea typeface="Calibri"/>
              <a:cs typeface="Calibri"/>
              <a:sym typeface="Calibri"/>
            </a:endParaRPr>
          </a:p>
          <a:p>
            <a:pPr indent="0" lvl="0" marL="0" rtl="0" algn="l">
              <a:lnSpc>
                <a:spcPct val="100000"/>
              </a:lnSpc>
              <a:spcBef>
                <a:spcPts val="0"/>
              </a:spcBef>
              <a:spcAft>
                <a:spcPts val="0"/>
              </a:spcAft>
              <a:buSzPts val="1400"/>
              <a:buNone/>
            </a:pPr>
            <a:r>
              <a:t/>
            </a:r>
            <a:endParaRPr/>
          </a:p>
        </p:txBody>
      </p:sp>
      <p:sp>
        <p:nvSpPr>
          <p:cNvPr id="373" name="Google Shape;37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5" name="Google Shape;38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6" name="Google Shape;38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4" name="Google Shape;39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5" name="Google Shape;39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ng title slide gradient">
  <p:cSld name="Long title slide gradient">
    <p:bg>
      <p:bgPr>
        <a:gradFill>
          <a:gsLst>
            <a:gs pos="0">
              <a:srgbClr val="2C3A87"/>
            </a:gs>
            <a:gs pos="100000">
              <a:srgbClr val="0061C7"/>
            </a:gs>
          </a:gsLst>
          <a:lin ang="0" scaled="0"/>
        </a:gradFill>
      </p:bgPr>
    </p:bg>
    <p:spTree>
      <p:nvGrpSpPr>
        <p:cNvPr id="16" name="Shape 16"/>
        <p:cNvGrpSpPr/>
        <p:nvPr/>
      </p:nvGrpSpPr>
      <p:grpSpPr>
        <a:xfrm>
          <a:off x="0" y="0"/>
          <a:ext cx="0" cy="0"/>
          <a:chOff x="0" y="0"/>
          <a:chExt cx="0" cy="0"/>
        </a:xfrm>
      </p:grpSpPr>
      <p:sp>
        <p:nvSpPr>
          <p:cNvPr id="17" name="Google Shape;17;p10"/>
          <p:cNvSpPr txBox="1"/>
          <p:nvPr>
            <p:ph idx="10" type="dt"/>
          </p:nvPr>
        </p:nvSpPr>
        <p:spPr>
          <a:xfrm>
            <a:off x="10625667" y="6255021"/>
            <a:ext cx="943304" cy="158193"/>
          </a:xfrm>
          <a:prstGeom prst="rect">
            <a:avLst/>
          </a:prstGeom>
          <a:noFill/>
          <a:ln>
            <a:noFill/>
          </a:ln>
        </p:spPr>
        <p:txBody>
          <a:bodyPr anchorCtr="0" anchor="b" bIns="0" lIns="0" spcFirstLastPara="1" rIns="0" wrap="square" tIns="0">
            <a:noAutofit/>
          </a:bodyPr>
          <a:lstStyle>
            <a:lvl1pPr lvl="0" algn="r">
              <a:lnSpc>
                <a:spcPct val="140000"/>
              </a:lnSpc>
              <a:spcBef>
                <a:spcPts val="0"/>
              </a:spcBef>
              <a:spcAft>
                <a:spcPts val="0"/>
              </a:spcAft>
              <a:buSzPts val="1400"/>
              <a:buNone/>
              <a:defRPr sz="1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0"/>
          <p:cNvSpPr txBox="1"/>
          <p:nvPr>
            <p:ph idx="1" type="subTitle"/>
          </p:nvPr>
        </p:nvSpPr>
        <p:spPr>
          <a:xfrm>
            <a:off x="4116919" y="1651189"/>
            <a:ext cx="7452781" cy="648000"/>
          </a:xfrm>
          <a:prstGeom prst="rect">
            <a:avLst/>
          </a:prstGeom>
          <a:noFill/>
          <a:ln>
            <a:noFill/>
          </a:ln>
        </p:spPr>
        <p:txBody>
          <a:bodyPr anchorCtr="0" anchor="t" bIns="0" lIns="0" spcFirstLastPara="1" rIns="0" wrap="square" tIns="0">
            <a:noAutofit/>
          </a:bodyPr>
          <a:lstStyle>
            <a:lvl1pPr lvl="0" algn="l">
              <a:lnSpc>
                <a:spcPct val="119047"/>
              </a:lnSpc>
              <a:spcBef>
                <a:spcPts val="0"/>
              </a:spcBef>
              <a:spcAft>
                <a:spcPts val="0"/>
              </a:spcAft>
              <a:buClr>
                <a:schemeClr val="lt1"/>
              </a:buClr>
              <a:buSzPts val="4200"/>
              <a:buNone/>
              <a:defRPr sz="42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 name="Google Shape;19;p10"/>
          <p:cNvSpPr txBox="1"/>
          <p:nvPr>
            <p:ph type="title"/>
          </p:nvPr>
        </p:nvSpPr>
        <p:spPr>
          <a:xfrm>
            <a:off x="4116919" y="374043"/>
            <a:ext cx="7452052" cy="1296000"/>
          </a:xfrm>
          <a:prstGeom prst="rect">
            <a:avLst/>
          </a:prstGeom>
          <a:noFill/>
          <a:ln>
            <a:noFill/>
          </a:ln>
        </p:spPr>
        <p:txBody>
          <a:bodyPr anchorCtr="0" anchor="ctr" bIns="45700" lIns="91425" spcFirstLastPara="1" rIns="91425" wrap="square" tIns="45700">
            <a:normAutofit/>
          </a:bodyPr>
          <a:lstStyle>
            <a:lvl1pPr lvl="0" algn="l">
              <a:lnSpc>
                <a:spcPct val="119047"/>
              </a:lnSpc>
              <a:spcBef>
                <a:spcPts val="0"/>
              </a:spcBef>
              <a:spcAft>
                <a:spcPts val="0"/>
              </a:spcAft>
              <a:buClr>
                <a:schemeClr val="lt1"/>
              </a:buClr>
              <a:buSzPts val="4200"/>
              <a:buFont typeface="Calibri"/>
              <a:buNone/>
              <a:defRPr sz="4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pos="728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8" name="Shape 68"/>
        <p:cNvGrpSpPr/>
        <p:nvPr/>
      </p:nvGrpSpPr>
      <p:grpSpPr>
        <a:xfrm>
          <a:off x="0" y="0"/>
          <a:ext cx="0" cy="0"/>
          <a:chOff x="0" y="0"/>
          <a:chExt cx="0" cy="0"/>
        </a:xfrm>
      </p:grpSpPr>
      <p:sp>
        <p:nvSpPr>
          <p:cNvPr id="69" name="Google Shape;69;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1" name="Google Shape;71;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p:nvPr>
            <p:ph idx="2" type="pic"/>
          </p:nvPr>
        </p:nvSpPr>
        <p:spPr>
          <a:xfrm>
            <a:off x="5183188" y="987425"/>
            <a:ext cx="6172200" cy="4873625"/>
          </a:xfrm>
          <a:prstGeom prst="rect">
            <a:avLst/>
          </a:prstGeom>
          <a:noFill/>
          <a:ln>
            <a:noFill/>
          </a:ln>
        </p:spPr>
      </p:sp>
      <p:sp>
        <p:nvSpPr>
          <p:cNvPr id="78" name="Google Shape;78;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9" name="Google Shape;79;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5" name="Google Shape;8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8" name="Shape 88"/>
        <p:cNvGrpSpPr/>
        <p:nvPr/>
      </p:nvGrpSpPr>
      <p:grpSpPr>
        <a:xfrm>
          <a:off x="0" y="0"/>
          <a:ext cx="0" cy="0"/>
          <a:chOff x="0" y="0"/>
          <a:chExt cx="0" cy="0"/>
        </a:xfrm>
      </p:grpSpPr>
      <p:sp>
        <p:nvSpPr>
          <p:cNvPr id="89" name="Google Shape;89;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gradient">
  <p:cSld name="Title slide gradient">
    <p:bg>
      <p:bgPr>
        <a:gradFill>
          <a:gsLst>
            <a:gs pos="0">
              <a:srgbClr val="2C3A87"/>
            </a:gs>
            <a:gs pos="100000">
              <a:srgbClr val="0061C7"/>
            </a:gs>
          </a:gsLst>
          <a:lin ang="0" scaled="0"/>
        </a:gradFill>
      </p:bgPr>
    </p:bg>
    <p:spTree>
      <p:nvGrpSpPr>
        <p:cNvPr id="94" name="Shape 94"/>
        <p:cNvGrpSpPr/>
        <p:nvPr/>
      </p:nvGrpSpPr>
      <p:grpSpPr>
        <a:xfrm>
          <a:off x="0" y="0"/>
          <a:ext cx="0" cy="0"/>
          <a:chOff x="0" y="0"/>
          <a:chExt cx="0" cy="0"/>
        </a:xfrm>
      </p:grpSpPr>
      <p:pic>
        <p:nvPicPr>
          <p:cNvPr id="95" name="Google Shape;95;p23"/>
          <p:cNvPicPr preferRelativeResize="0"/>
          <p:nvPr/>
        </p:nvPicPr>
        <p:blipFill rotWithShape="1">
          <a:blip r:embed="rId2">
            <a:alphaModFix/>
          </a:blip>
          <a:srcRect b="0" l="0" r="51901" t="51901"/>
          <a:stretch/>
        </p:blipFill>
        <p:spPr>
          <a:xfrm>
            <a:off x="0" y="3559372"/>
            <a:ext cx="5864225" cy="3298627"/>
          </a:xfrm>
          <a:prstGeom prst="rect">
            <a:avLst/>
          </a:prstGeom>
          <a:noFill/>
          <a:ln>
            <a:noFill/>
          </a:ln>
        </p:spPr>
      </p:pic>
      <p:sp>
        <p:nvSpPr>
          <p:cNvPr id="96" name="Google Shape;96;p23"/>
          <p:cNvSpPr txBox="1"/>
          <p:nvPr>
            <p:ph idx="1" type="subTitle"/>
          </p:nvPr>
        </p:nvSpPr>
        <p:spPr>
          <a:xfrm>
            <a:off x="4116919" y="1014324"/>
            <a:ext cx="7452781" cy="648000"/>
          </a:xfrm>
          <a:prstGeom prst="rect">
            <a:avLst/>
          </a:prstGeom>
          <a:noFill/>
          <a:ln>
            <a:noFill/>
          </a:ln>
        </p:spPr>
        <p:txBody>
          <a:bodyPr anchorCtr="0" anchor="t" bIns="0" lIns="0" spcFirstLastPara="1" rIns="0" wrap="square" tIns="0">
            <a:noAutofit/>
          </a:bodyPr>
          <a:lstStyle>
            <a:lvl1pPr lvl="0" algn="l">
              <a:lnSpc>
                <a:spcPct val="119047"/>
              </a:lnSpc>
              <a:spcBef>
                <a:spcPts val="0"/>
              </a:spcBef>
              <a:spcAft>
                <a:spcPts val="0"/>
              </a:spcAft>
              <a:buClr>
                <a:schemeClr val="lt1"/>
              </a:buClr>
              <a:buSzPts val="4200"/>
              <a:buNone/>
              <a:defRPr sz="42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97" name="Google Shape;97;p23"/>
          <p:cNvSpPr txBox="1"/>
          <p:nvPr>
            <p:ph idx="10" type="dt"/>
          </p:nvPr>
        </p:nvSpPr>
        <p:spPr>
          <a:xfrm>
            <a:off x="10625667" y="6255021"/>
            <a:ext cx="943304" cy="158193"/>
          </a:xfrm>
          <a:prstGeom prst="rect">
            <a:avLst/>
          </a:prstGeom>
          <a:noFill/>
          <a:ln>
            <a:noFill/>
          </a:ln>
        </p:spPr>
        <p:txBody>
          <a:bodyPr anchorCtr="0" anchor="b" bIns="0" lIns="0" spcFirstLastPara="1" rIns="0" wrap="square" tIns="0">
            <a:noAutofit/>
          </a:bodyPr>
          <a:lstStyle>
            <a:lvl1pPr lvl="0" algn="r">
              <a:lnSpc>
                <a:spcPct val="140000"/>
              </a:lnSpc>
              <a:spcBef>
                <a:spcPts val="0"/>
              </a:spcBef>
              <a:spcAft>
                <a:spcPts val="0"/>
              </a:spcAft>
              <a:buSzPts val="1400"/>
              <a:buNone/>
              <a:defRPr sz="1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3"/>
          <p:cNvSpPr txBox="1"/>
          <p:nvPr>
            <p:ph type="title"/>
          </p:nvPr>
        </p:nvSpPr>
        <p:spPr>
          <a:xfrm>
            <a:off x="4116919" y="374043"/>
            <a:ext cx="7452052" cy="648000"/>
          </a:xfrm>
          <a:prstGeom prst="rect">
            <a:avLst/>
          </a:prstGeom>
          <a:noFill/>
          <a:ln>
            <a:noFill/>
          </a:ln>
        </p:spPr>
        <p:txBody>
          <a:bodyPr anchorCtr="0" anchor="ctr" bIns="45700" lIns="91425" spcFirstLastPara="1" rIns="91425" wrap="square" tIns="45700">
            <a:normAutofit/>
          </a:bodyPr>
          <a:lstStyle>
            <a:lvl1pPr lvl="0" algn="l">
              <a:lnSpc>
                <a:spcPct val="119047"/>
              </a:lnSpc>
              <a:spcBef>
                <a:spcPts val="0"/>
              </a:spcBef>
              <a:spcAft>
                <a:spcPts val="0"/>
              </a:spcAft>
              <a:buClr>
                <a:schemeClr val="lt1"/>
              </a:buClr>
              <a:buSzPts val="4200"/>
              <a:buFont typeface="Calibri"/>
              <a:buNone/>
              <a:defRPr sz="4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pos="728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hite">
  <p:cSld name="Title slide white">
    <p:bg>
      <p:bgPr>
        <a:solidFill>
          <a:schemeClr val="lt1"/>
        </a:solidFill>
      </p:bgPr>
    </p:bg>
    <p:spTree>
      <p:nvGrpSpPr>
        <p:cNvPr id="99" name="Shape 99"/>
        <p:cNvGrpSpPr/>
        <p:nvPr/>
      </p:nvGrpSpPr>
      <p:grpSpPr>
        <a:xfrm>
          <a:off x="0" y="0"/>
          <a:ext cx="0" cy="0"/>
          <a:chOff x="0" y="0"/>
          <a:chExt cx="0" cy="0"/>
        </a:xfrm>
      </p:grpSpPr>
      <p:pic>
        <p:nvPicPr>
          <p:cNvPr id="100" name="Google Shape;100;p24"/>
          <p:cNvPicPr preferRelativeResize="0"/>
          <p:nvPr/>
        </p:nvPicPr>
        <p:blipFill rotWithShape="1">
          <a:blip r:embed="rId2">
            <a:alphaModFix/>
          </a:blip>
          <a:srcRect b="0" l="0" r="51901" t="51901"/>
          <a:stretch/>
        </p:blipFill>
        <p:spPr>
          <a:xfrm>
            <a:off x="0" y="3559372"/>
            <a:ext cx="5864225" cy="3298627"/>
          </a:xfrm>
          <a:prstGeom prst="rect">
            <a:avLst/>
          </a:prstGeom>
          <a:noFill/>
          <a:ln>
            <a:noFill/>
          </a:ln>
        </p:spPr>
      </p:pic>
      <p:sp>
        <p:nvSpPr>
          <p:cNvPr id="101" name="Google Shape;101;p24"/>
          <p:cNvSpPr txBox="1"/>
          <p:nvPr>
            <p:ph idx="1" type="subTitle"/>
          </p:nvPr>
        </p:nvSpPr>
        <p:spPr>
          <a:xfrm>
            <a:off x="4116919" y="1014324"/>
            <a:ext cx="7452781" cy="648000"/>
          </a:xfrm>
          <a:prstGeom prst="rect">
            <a:avLst/>
          </a:prstGeom>
          <a:noFill/>
          <a:ln>
            <a:noFill/>
          </a:ln>
        </p:spPr>
        <p:txBody>
          <a:bodyPr anchorCtr="0" anchor="t" bIns="0" lIns="0" spcFirstLastPara="1" rIns="0" wrap="square" tIns="0">
            <a:noAutofit/>
          </a:bodyPr>
          <a:lstStyle>
            <a:lvl1pPr lvl="0" algn="l">
              <a:lnSpc>
                <a:spcPct val="119047"/>
              </a:lnSpc>
              <a:spcBef>
                <a:spcPts val="0"/>
              </a:spcBef>
              <a:spcAft>
                <a:spcPts val="0"/>
              </a:spcAft>
              <a:buClr>
                <a:schemeClr val="dk1"/>
              </a:buClr>
              <a:buSzPts val="4200"/>
              <a:buNone/>
              <a:defRPr sz="4200">
                <a:solidFill>
                  <a:schemeClr val="dk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02" name="Google Shape;102;p24"/>
          <p:cNvSpPr txBox="1"/>
          <p:nvPr>
            <p:ph type="title"/>
          </p:nvPr>
        </p:nvSpPr>
        <p:spPr>
          <a:xfrm>
            <a:off x="4116919" y="374043"/>
            <a:ext cx="7452052" cy="648000"/>
          </a:xfrm>
          <a:prstGeom prst="rect">
            <a:avLst/>
          </a:prstGeom>
          <a:noFill/>
          <a:ln>
            <a:noFill/>
          </a:ln>
        </p:spPr>
        <p:txBody>
          <a:bodyPr anchorCtr="0" anchor="ctr" bIns="45700" lIns="91425" spcFirstLastPara="1" rIns="91425" wrap="square" tIns="45700">
            <a:normAutofit/>
          </a:bodyPr>
          <a:lstStyle>
            <a:lvl1pPr lvl="0" algn="l">
              <a:lnSpc>
                <a:spcPct val="119047"/>
              </a:lnSpc>
              <a:spcBef>
                <a:spcPts val="0"/>
              </a:spcBef>
              <a:spcAft>
                <a:spcPts val="0"/>
              </a:spcAft>
              <a:buClr>
                <a:schemeClr val="dk1"/>
              </a:buClr>
              <a:buSzPts val="4200"/>
              <a:buFont typeface="Calibri"/>
              <a:buNone/>
              <a:defRPr sz="42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pos="728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ng Title slide white">
  <p:cSld name="Long Title slide white">
    <p:bg>
      <p:bgPr>
        <a:solidFill>
          <a:schemeClr val="lt1"/>
        </a:solidFill>
      </p:bgPr>
    </p:bg>
    <p:spTree>
      <p:nvGrpSpPr>
        <p:cNvPr id="104" name="Shape 104"/>
        <p:cNvGrpSpPr/>
        <p:nvPr/>
      </p:nvGrpSpPr>
      <p:grpSpPr>
        <a:xfrm>
          <a:off x="0" y="0"/>
          <a:ext cx="0" cy="0"/>
          <a:chOff x="0" y="0"/>
          <a:chExt cx="0" cy="0"/>
        </a:xfrm>
      </p:grpSpPr>
      <p:pic>
        <p:nvPicPr>
          <p:cNvPr id="105" name="Google Shape;105;p25"/>
          <p:cNvPicPr preferRelativeResize="0"/>
          <p:nvPr/>
        </p:nvPicPr>
        <p:blipFill rotWithShape="1">
          <a:blip r:embed="rId2">
            <a:alphaModFix/>
          </a:blip>
          <a:srcRect b="0" l="0" r="51901" t="51901"/>
          <a:stretch/>
        </p:blipFill>
        <p:spPr>
          <a:xfrm>
            <a:off x="0" y="3559372"/>
            <a:ext cx="5864225" cy="3298627"/>
          </a:xfrm>
          <a:prstGeom prst="rect">
            <a:avLst/>
          </a:prstGeom>
          <a:noFill/>
          <a:ln>
            <a:noFill/>
          </a:ln>
        </p:spPr>
      </p:pic>
      <p:sp>
        <p:nvSpPr>
          <p:cNvPr id="106" name="Google Shape;106;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5"/>
          <p:cNvSpPr txBox="1"/>
          <p:nvPr>
            <p:ph idx="1" type="subTitle"/>
          </p:nvPr>
        </p:nvSpPr>
        <p:spPr>
          <a:xfrm>
            <a:off x="4116919" y="1651189"/>
            <a:ext cx="7452781" cy="648000"/>
          </a:xfrm>
          <a:prstGeom prst="rect">
            <a:avLst/>
          </a:prstGeom>
          <a:noFill/>
          <a:ln>
            <a:noFill/>
          </a:ln>
        </p:spPr>
        <p:txBody>
          <a:bodyPr anchorCtr="0" anchor="t" bIns="0" lIns="0" spcFirstLastPara="1" rIns="0" wrap="square" tIns="0">
            <a:noAutofit/>
          </a:bodyPr>
          <a:lstStyle>
            <a:lvl1pPr lvl="0" algn="l">
              <a:lnSpc>
                <a:spcPct val="119047"/>
              </a:lnSpc>
              <a:spcBef>
                <a:spcPts val="0"/>
              </a:spcBef>
              <a:spcAft>
                <a:spcPts val="0"/>
              </a:spcAft>
              <a:buClr>
                <a:schemeClr val="dk1"/>
              </a:buClr>
              <a:buSzPts val="4200"/>
              <a:buNone/>
              <a:defRPr sz="4200">
                <a:solidFill>
                  <a:schemeClr val="dk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08" name="Google Shape;108;p25"/>
          <p:cNvSpPr txBox="1"/>
          <p:nvPr>
            <p:ph type="title"/>
          </p:nvPr>
        </p:nvSpPr>
        <p:spPr>
          <a:xfrm>
            <a:off x="4116919" y="374043"/>
            <a:ext cx="7452052" cy="1296000"/>
          </a:xfrm>
          <a:prstGeom prst="rect">
            <a:avLst/>
          </a:prstGeom>
          <a:noFill/>
          <a:ln>
            <a:noFill/>
          </a:ln>
        </p:spPr>
        <p:txBody>
          <a:bodyPr anchorCtr="0" anchor="ctr" bIns="45700" lIns="91425" spcFirstLastPara="1" rIns="91425" wrap="square" tIns="45700">
            <a:normAutofit/>
          </a:bodyPr>
          <a:lstStyle>
            <a:lvl1pPr lvl="0" algn="l">
              <a:lnSpc>
                <a:spcPct val="119047"/>
              </a:lnSpc>
              <a:spcBef>
                <a:spcPts val="0"/>
              </a:spcBef>
              <a:spcAft>
                <a:spcPts val="0"/>
              </a:spcAft>
              <a:buClr>
                <a:schemeClr val="dk1"/>
              </a:buClr>
              <a:buSzPts val="4200"/>
              <a:buFont typeface="Calibri"/>
              <a:buNone/>
              <a:defRPr sz="42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pos="728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blue">
  <p:cSld name="Divider slide blue">
    <p:bg>
      <p:bgPr>
        <a:solidFill>
          <a:srgbClr val="CDE3FB"/>
        </a:solidFill>
      </p:bgPr>
    </p:bg>
    <p:spTree>
      <p:nvGrpSpPr>
        <p:cNvPr id="109" name="Shape 109"/>
        <p:cNvGrpSpPr/>
        <p:nvPr/>
      </p:nvGrpSpPr>
      <p:grpSpPr>
        <a:xfrm>
          <a:off x="0" y="0"/>
          <a:ext cx="0" cy="0"/>
          <a:chOff x="0" y="0"/>
          <a:chExt cx="0" cy="0"/>
        </a:xfrm>
      </p:grpSpPr>
      <p:sp>
        <p:nvSpPr>
          <p:cNvPr id="110" name="Google Shape;110;p26"/>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11" name="Google Shape;111;p26"/>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6"/>
          <p:cNvSpPr txBox="1"/>
          <p:nvPr>
            <p:ph idx="1" type="subTitle"/>
          </p:nvPr>
        </p:nvSpPr>
        <p:spPr>
          <a:xfrm>
            <a:off x="624417" y="1014324"/>
            <a:ext cx="10003896" cy="648000"/>
          </a:xfrm>
          <a:prstGeom prst="rect">
            <a:avLst/>
          </a:prstGeom>
          <a:noFill/>
          <a:ln>
            <a:noFill/>
          </a:ln>
        </p:spPr>
        <p:txBody>
          <a:bodyPr anchorCtr="0" anchor="t" bIns="0" lIns="0" spcFirstLastPara="1" rIns="0" wrap="square" tIns="0">
            <a:noAutofit/>
          </a:bodyPr>
          <a:lstStyle>
            <a:lvl1pPr lvl="0" algn="l">
              <a:lnSpc>
                <a:spcPct val="119047"/>
              </a:lnSpc>
              <a:spcBef>
                <a:spcPts val="0"/>
              </a:spcBef>
              <a:spcAft>
                <a:spcPts val="0"/>
              </a:spcAft>
              <a:buClr>
                <a:schemeClr val="dk1"/>
              </a:buClr>
              <a:buSzPts val="4200"/>
              <a:buNone/>
              <a:defRPr sz="4200">
                <a:solidFill>
                  <a:schemeClr val="dk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3" name="Google Shape;113;p26"/>
          <p:cNvSpPr txBox="1"/>
          <p:nvPr>
            <p:ph type="title"/>
          </p:nvPr>
        </p:nvSpPr>
        <p:spPr>
          <a:xfrm>
            <a:off x="624418" y="374043"/>
            <a:ext cx="10001249" cy="648000"/>
          </a:xfrm>
          <a:prstGeom prst="rect">
            <a:avLst/>
          </a:prstGeom>
          <a:noFill/>
          <a:ln>
            <a:noFill/>
          </a:ln>
        </p:spPr>
        <p:txBody>
          <a:bodyPr anchorCtr="0" anchor="ctr" bIns="45700" lIns="91425" spcFirstLastPara="1" rIns="91425" wrap="square" tIns="45700">
            <a:normAutofit/>
          </a:bodyPr>
          <a:lstStyle>
            <a:lvl1pPr lvl="0" algn="l">
              <a:lnSpc>
                <a:spcPct val="119047"/>
              </a:lnSpc>
              <a:spcBef>
                <a:spcPts val="0"/>
              </a:spcBef>
              <a:spcAft>
                <a:spcPts val="0"/>
              </a:spcAft>
              <a:buClr>
                <a:schemeClr val="dk1"/>
              </a:buClr>
              <a:buSzPts val="4200"/>
              <a:buFont typeface="Calibri"/>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14" name="Google Shape;114;p26"/>
          <p:cNvPicPr preferRelativeResize="0"/>
          <p:nvPr/>
        </p:nvPicPr>
        <p:blipFill rotWithShape="1">
          <a:blip r:embed="rId2">
            <a:alphaModFix/>
          </a:blip>
          <a:srcRect b="0" l="76612" r="0" t="76612"/>
          <a:stretch/>
        </p:blipFill>
        <p:spPr>
          <a:xfrm>
            <a:off x="9340748" y="5254170"/>
            <a:ext cx="2851252" cy="1603829"/>
          </a:xfrm>
          <a:prstGeom prst="rect">
            <a:avLst/>
          </a:prstGeom>
          <a:noFill/>
          <a:ln>
            <a:noFill/>
          </a:ln>
        </p:spPr>
      </p:pic>
    </p:spTree>
  </p:cSld>
  <p:clrMapOvr>
    <a:masterClrMapping/>
  </p:clrMapOvr>
  <p:extLst>
    <p:ext uri="{DCECCB84-F9BA-43D5-87BE-67443E8EF086}">
      <p15:sldGuideLst>
        <p15:guide id="1" pos="728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green">
  <p:cSld name="Divider slide green">
    <p:bg>
      <p:bgPr>
        <a:solidFill>
          <a:srgbClr val="D7F6CC"/>
        </a:solidFill>
      </p:bgPr>
    </p:bg>
    <p:spTree>
      <p:nvGrpSpPr>
        <p:cNvPr id="115" name="Shape 115"/>
        <p:cNvGrpSpPr/>
        <p:nvPr/>
      </p:nvGrpSpPr>
      <p:grpSpPr>
        <a:xfrm>
          <a:off x="0" y="0"/>
          <a:ext cx="0" cy="0"/>
          <a:chOff x="0" y="0"/>
          <a:chExt cx="0" cy="0"/>
        </a:xfrm>
      </p:grpSpPr>
      <p:sp>
        <p:nvSpPr>
          <p:cNvPr id="116" name="Google Shape;116;p27"/>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17" name="Google Shape;117;p27"/>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7"/>
          <p:cNvSpPr txBox="1"/>
          <p:nvPr>
            <p:ph idx="1" type="subTitle"/>
          </p:nvPr>
        </p:nvSpPr>
        <p:spPr>
          <a:xfrm>
            <a:off x="624417" y="1014324"/>
            <a:ext cx="10003896" cy="648000"/>
          </a:xfrm>
          <a:prstGeom prst="rect">
            <a:avLst/>
          </a:prstGeom>
          <a:noFill/>
          <a:ln>
            <a:noFill/>
          </a:ln>
        </p:spPr>
        <p:txBody>
          <a:bodyPr anchorCtr="0" anchor="t" bIns="0" lIns="0" spcFirstLastPara="1" rIns="0" wrap="square" tIns="0">
            <a:noAutofit/>
          </a:bodyPr>
          <a:lstStyle>
            <a:lvl1pPr lvl="0" algn="l">
              <a:lnSpc>
                <a:spcPct val="119047"/>
              </a:lnSpc>
              <a:spcBef>
                <a:spcPts val="0"/>
              </a:spcBef>
              <a:spcAft>
                <a:spcPts val="0"/>
              </a:spcAft>
              <a:buClr>
                <a:schemeClr val="dk1"/>
              </a:buClr>
              <a:buSzPts val="4200"/>
              <a:buNone/>
              <a:defRPr sz="4200">
                <a:solidFill>
                  <a:schemeClr val="dk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9" name="Google Shape;119;p27"/>
          <p:cNvSpPr txBox="1"/>
          <p:nvPr>
            <p:ph type="title"/>
          </p:nvPr>
        </p:nvSpPr>
        <p:spPr>
          <a:xfrm>
            <a:off x="624418" y="374043"/>
            <a:ext cx="10001249" cy="648000"/>
          </a:xfrm>
          <a:prstGeom prst="rect">
            <a:avLst/>
          </a:prstGeom>
          <a:noFill/>
          <a:ln>
            <a:noFill/>
          </a:ln>
        </p:spPr>
        <p:txBody>
          <a:bodyPr anchorCtr="0" anchor="ctr" bIns="45700" lIns="91425" spcFirstLastPara="1" rIns="91425" wrap="square" tIns="45700">
            <a:normAutofit/>
          </a:bodyPr>
          <a:lstStyle>
            <a:lvl1pPr lvl="0" algn="l">
              <a:lnSpc>
                <a:spcPct val="119047"/>
              </a:lnSpc>
              <a:spcBef>
                <a:spcPts val="0"/>
              </a:spcBef>
              <a:spcAft>
                <a:spcPts val="0"/>
              </a:spcAft>
              <a:buClr>
                <a:schemeClr val="dk1"/>
              </a:buClr>
              <a:buSzPts val="4200"/>
              <a:buFont typeface="Calibri"/>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20" name="Google Shape;120;p27"/>
          <p:cNvPicPr preferRelativeResize="0"/>
          <p:nvPr/>
        </p:nvPicPr>
        <p:blipFill rotWithShape="1">
          <a:blip r:embed="rId2">
            <a:alphaModFix/>
          </a:blip>
          <a:srcRect b="0" l="76612" r="0" t="76612"/>
          <a:stretch/>
        </p:blipFill>
        <p:spPr>
          <a:xfrm>
            <a:off x="9340748" y="5254170"/>
            <a:ext cx="2851252" cy="1603829"/>
          </a:xfrm>
          <a:prstGeom prst="rect">
            <a:avLst/>
          </a:prstGeom>
          <a:noFill/>
          <a:ln>
            <a:noFill/>
          </a:ln>
        </p:spPr>
      </p:pic>
    </p:spTree>
  </p:cSld>
  <p:clrMapOvr>
    <a:masterClrMapping/>
  </p:clrMapOvr>
  <p:extLst>
    <p:ext uri="{DCECCB84-F9BA-43D5-87BE-67443E8EF086}">
      <p15:sldGuideLst>
        <p15:guide id="1" pos="728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white">
  <p:cSld name="Divider slide white">
    <p:bg>
      <p:bgPr>
        <a:solidFill>
          <a:schemeClr val="lt1"/>
        </a:solidFill>
      </p:bgPr>
    </p:bg>
    <p:spTree>
      <p:nvGrpSpPr>
        <p:cNvPr id="121" name="Shape 121"/>
        <p:cNvGrpSpPr/>
        <p:nvPr/>
      </p:nvGrpSpPr>
      <p:grpSpPr>
        <a:xfrm>
          <a:off x="0" y="0"/>
          <a:ext cx="0" cy="0"/>
          <a:chOff x="0" y="0"/>
          <a:chExt cx="0" cy="0"/>
        </a:xfrm>
      </p:grpSpPr>
      <p:sp>
        <p:nvSpPr>
          <p:cNvPr id="122" name="Google Shape;122;p28"/>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23" name="Google Shape;123;p28"/>
          <p:cNvSpPr txBox="1"/>
          <p:nvPr>
            <p:ph idx="1" type="subTitle"/>
          </p:nvPr>
        </p:nvSpPr>
        <p:spPr>
          <a:xfrm>
            <a:off x="624417" y="1014324"/>
            <a:ext cx="10003896" cy="648000"/>
          </a:xfrm>
          <a:prstGeom prst="rect">
            <a:avLst/>
          </a:prstGeom>
          <a:noFill/>
          <a:ln>
            <a:noFill/>
          </a:ln>
        </p:spPr>
        <p:txBody>
          <a:bodyPr anchorCtr="0" anchor="t" bIns="0" lIns="0" spcFirstLastPara="1" rIns="0" wrap="square" tIns="0">
            <a:noAutofit/>
          </a:bodyPr>
          <a:lstStyle>
            <a:lvl1pPr lvl="0" algn="l">
              <a:lnSpc>
                <a:spcPct val="119047"/>
              </a:lnSpc>
              <a:spcBef>
                <a:spcPts val="0"/>
              </a:spcBef>
              <a:spcAft>
                <a:spcPts val="0"/>
              </a:spcAft>
              <a:buClr>
                <a:schemeClr val="dk1"/>
              </a:buClr>
              <a:buSzPts val="4200"/>
              <a:buNone/>
              <a:defRPr sz="4200">
                <a:solidFill>
                  <a:schemeClr val="dk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24" name="Google Shape;124;p28"/>
          <p:cNvSpPr txBox="1"/>
          <p:nvPr>
            <p:ph type="title"/>
          </p:nvPr>
        </p:nvSpPr>
        <p:spPr>
          <a:xfrm>
            <a:off x="624418" y="374043"/>
            <a:ext cx="10001249" cy="648000"/>
          </a:xfrm>
          <a:prstGeom prst="rect">
            <a:avLst/>
          </a:prstGeom>
          <a:noFill/>
          <a:ln>
            <a:noFill/>
          </a:ln>
        </p:spPr>
        <p:txBody>
          <a:bodyPr anchorCtr="0" anchor="ctr" bIns="45700" lIns="91425" spcFirstLastPara="1" rIns="91425" wrap="square" tIns="45700">
            <a:normAutofit/>
          </a:bodyPr>
          <a:lstStyle>
            <a:lvl1pPr lvl="0" algn="l">
              <a:lnSpc>
                <a:spcPct val="119047"/>
              </a:lnSpc>
              <a:spcBef>
                <a:spcPts val="0"/>
              </a:spcBef>
              <a:spcAft>
                <a:spcPts val="0"/>
              </a:spcAft>
              <a:buClr>
                <a:schemeClr val="dk1"/>
              </a:buClr>
              <a:buSzPts val="4200"/>
              <a:buFont typeface="Calibri"/>
              <a:buNone/>
              <a:defRPr sz="4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28"/>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26" name="Google Shape;126;p28"/>
          <p:cNvPicPr preferRelativeResize="0"/>
          <p:nvPr/>
        </p:nvPicPr>
        <p:blipFill rotWithShape="1">
          <a:blip r:embed="rId2">
            <a:alphaModFix/>
          </a:blip>
          <a:srcRect b="0" l="76612" r="0" t="76612"/>
          <a:stretch/>
        </p:blipFill>
        <p:spPr>
          <a:xfrm>
            <a:off x="9340748" y="5254170"/>
            <a:ext cx="2851252" cy="1603829"/>
          </a:xfrm>
          <a:prstGeom prst="rect">
            <a:avLst/>
          </a:prstGeom>
          <a:noFill/>
          <a:ln>
            <a:noFill/>
          </a:ln>
        </p:spPr>
      </p:pic>
    </p:spTree>
  </p:cSld>
  <p:clrMapOvr>
    <a:masterClrMapping/>
  </p:clrMapOvr>
  <p:extLst>
    <p:ext uri="{DCECCB84-F9BA-43D5-87BE-67443E8EF086}">
      <p15:sldGuideLst>
        <p15:guide id="1" pos="728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 agenda slide">
  <p:cSld name="Contents / agenda slide">
    <p:spTree>
      <p:nvGrpSpPr>
        <p:cNvPr id="20" name="Shape 20"/>
        <p:cNvGrpSpPr/>
        <p:nvPr/>
      </p:nvGrpSpPr>
      <p:grpSpPr>
        <a:xfrm>
          <a:off x="0" y="0"/>
          <a:ext cx="0" cy="0"/>
          <a:chOff x="0" y="0"/>
          <a:chExt cx="0" cy="0"/>
        </a:xfrm>
      </p:grpSpPr>
      <p:sp>
        <p:nvSpPr>
          <p:cNvPr id="21" name="Google Shape;21;p11"/>
          <p:cNvSpPr txBox="1"/>
          <p:nvPr>
            <p:ph idx="1" type="body"/>
          </p:nvPr>
        </p:nvSpPr>
        <p:spPr>
          <a:xfrm>
            <a:off x="624418" y="1520825"/>
            <a:ext cx="10001249" cy="43926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00"/>
              </a:spcBef>
              <a:spcAft>
                <a:spcPts val="0"/>
              </a:spcAft>
              <a:buClr>
                <a:schemeClr val="dk1"/>
              </a:buClr>
              <a:buSzPts val="2800"/>
              <a:buNone/>
              <a:defRPr/>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11"/>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1"/>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4" name="Google Shape;24;p11"/>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rand statement slide white">
  <p:cSld name="Brand statement slide white">
    <p:bg>
      <p:bgPr>
        <a:solidFill>
          <a:schemeClr val="lt1"/>
        </a:solidFill>
      </p:bgPr>
    </p:bg>
    <p:spTree>
      <p:nvGrpSpPr>
        <p:cNvPr id="127" name="Shape 127"/>
        <p:cNvGrpSpPr/>
        <p:nvPr/>
      </p:nvGrpSpPr>
      <p:grpSpPr>
        <a:xfrm>
          <a:off x="0" y="0"/>
          <a:ext cx="0" cy="0"/>
          <a:chOff x="0" y="0"/>
          <a:chExt cx="0" cy="0"/>
        </a:xfrm>
      </p:grpSpPr>
      <p:pic>
        <p:nvPicPr>
          <p:cNvPr id="128" name="Google Shape;128;p29"/>
          <p:cNvPicPr preferRelativeResize="0"/>
          <p:nvPr/>
        </p:nvPicPr>
        <p:blipFill rotWithShape="1">
          <a:blip r:embed="rId2">
            <a:alphaModFix/>
          </a:blip>
          <a:srcRect b="0" l="62422" r="0" t="62422"/>
          <a:stretch/>
        </p:blipFill>
        <p:spPr>
          <a:xfrm>
            <a:off x="7610474" y="4280892"/>
            <a:ext cx="4581525" cy="2577108"/>
          </a:xfrm>
          <a:prstGeom prst="rect">
            <a:avLst/>
          </a:prstGeom>
          <a:noFill/>
          <a:ln>
            <a:noFill/>
          </a:ln>
        </p:spPr>
      </p:pic>
      <p:sp>
        <p:nvSpPr>
          <p:cNvPr id="129" name="Google Shape;129;p29"/>
          <p:cNvSpPr txBox="1"/>
          <p:nvPr>
            <p:ph idx="1" type="body"/>
          </p:nvPr>
        </p:nvSpPr>
        <p:spPr>
          <a:xfrm>
            <a:off x="1563600" y="468312"/>
            <a:ext cx="9064800" cy="5040000"/>
          </a:xfrm>
          <a:prstGeom prst="rect">
            <a:avLst/>
          </a:prstGeom>
          <a:noFill/>
          <a:ln>
            <a:noFill/>
          </a:ln>
        </p:spPr>
        <p:txBody>
          <a:bodyPr anchorCtr="0" anchor="ctr" bIns="45700" lIns="91425" spcFirstLastPara="1" rIns="91425" wrap="square" tIns="45700">
            <a:normAutofit/>
          </a:bodyPr>
          <a:lstStyle>
            <a:lvl1pPr indent="-228600" lvl="0" marL="457200" algn="ctr">
              <a:lnSpc>
                <a:spcPct val="119047"/>
              </a:lnSpc>
              <a:spcBef>
                <a:spcPts val="1000"/>
              </a:spcBef>
              <a:spcAft>
                <a:spcPts val="0"/>
              </a:spcAft>
              <a:buClr>
                <a:schemeClr val="dk1"/>
              </a:buClr>
              <a:buSzPts val="4200"/>
              <a:buNone/>
              <a:defRPr b="1" sz="4200"/>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29"/>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31" name="Google Shape;131;p29"/>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32" name="Google Shape;132;p29"/>
          <p:cNvPicPr preferRelativeResize="0"/>
          <p:nvPr/>
        </p:nvPicPr>
        <p:blipFill rotWithShape="1">
          <a:blip r:embed="rId3">
            <a:alphaModFix/>
          </a:blip>
          <a:srcRect b="0" l="76612" r="0" t="76612"/>
          <a:stretch/>
        </p:blipFill>
        <p:spPr>
          <a:xfrm>
            <a:off x="9340748" y="5254170"/>
            <a:ext cx="2851252" cy="1603829"/>
          </a:xfrm>
          <a:prstGeom prst="rect">
            <a:avLst/>
          </a:prstGeom>
          <a:noFill/>
          <a:ln>
            <a:noFill/>
          </a:ln>
        </p:spPr>
      </p:pic>
    </p:spTree>
  </p:cSld>
  <p:clrMapOvr>
    <a:masterClrMapping/>
  </p:clrMapOvr>
  <p:extLst>
    <p:ext uri="{DCECCB84-F9BA-43D5-87BE-67443E8EF086}">
      <p15:sldGuideLst>
        <p15:guide id="1" pos="7287">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bleed image + text">
  <p:cSld name="Full bleed image + text">
    <p:bg>
      <p:bgPr>
        <a:solidFill>
          <a:schemeClr val="lt1"/>
        </a:solidFill>
      </p:bgPr>
    </p:bg>
    <p:spTree>
      <p:nvGrpSpPr>
        <p:cNvPr id="133" name="Shape 133"/>
        <p:cNvGrpSpPr/>
        <p:nvPr/>
      </p:nvGrpSpPr>
      <p:grpSpPr>
        <a:xfrm>
          <a:off x="0" y="0"/>
          <a:ext cx="0" cy="0"/>
          <a:chOff x="0" y="0"/>
          <a:chExt cx="0" cy="0"/>
        </a:xfrm>
      </p:grpSpPr>
      <p:sp>
        <p:nvSpPr>
          <p:cNvPr id="134" name="Google Shape;134;p30"/>
          <p:cNvSpPr/>
          <p:nvPr>
            <p:ph idx="2" type="pic"/>
          </p:nvPr>
        </p:nvSpPr>
        <p:spPr>
          <a:xfrm>
            <a:off x="-1" y="0"/>
            <a:ext cx="12193200" cy="6858000"/>
          </a:xfrm>
          <a:prstGeom prst="rect">
            <a:avLst/>
          </a:prstGeom>
          <a:solidFill>
            <a:srgbClr val="CDE3FB"/>
          </a:solidFill>
          <a:ln>
            <a:noFill/>
          </a:ln>
        </p:spPr>
      </p:sp>
      <p:sp>
        <p:nvSpPr>
          <p:cNvPr id="135" name="Google Shape;135;p30"/>
          <p:cNvSpPr txBox="1"/>
          <p:nvPr>
            <p:ph idx="1" type="body"/>
          </p:nvPr>
        </p:nvSpPr>
        <p:spPr>
          <a:xfrm>
            <a:off x="1563600" y="468312"/>
            <a:ext cx="9064800" cy="5040000"/>
          </a:xfrm>
          <a:prstGeom prst="rect">
            <a:avLst/>
          </a:prstGeom>
          <a:noFill/>
          <a:ln>
            <a:noFill/>
          </a:ln>
        </p:spPr>
        <p:txBody>
          <a:bodyPr anchorCtr="0" anchor="ctr" bIns="45700" lIns="91425" spcFirstLastPara="1" rIns="91425" wrap="square" tIns="45700">
            <a:normAutofit/>
          </a:bodyPr>
          <a:lstStyle>
            <a:lvl1pPr indent="-228600" lvl="0" marL="457200" algn="ctr">
              <a:lnSpc>
                <a:spcPct val="119047"/>
              </a:lnSpc>
              <a:spcBef>
                <a:spcPts val="1000"/>
              </a:spcBef>
              <a:spcAft>
                <a:spcPts val="0"/>
              </a:spcAft>
              <a:buClr>
                <a:schemeClr val="lt1"/>
              </a:buClr>
              <a:buSzPts val="4200"/>
              <a:buNone/>
              <a:defRPr b="1" sz="4200">
                <a:solidFill>
                  <a:schemeClr val="lt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pos="728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bleed image - no text">
  <p:cSld name="Full bleed image - no text">
    <p:bg>
      <p:bgPr>
        <a:solidFill>
          <a:schemeClr val="lt1"/>
        </a:solidFill>
      </p:bgPr>
    </p:bg>
    <p:spTree>
      <p:nvGrpSpPr>
        <p:cNvPr id="136" name="Shape 136"/>
        <p:cNvGrpSpPr/>
        <p:nvPr/>
      </p:nvGrpSpPr>
      <p:grpSpPr>
        <a:xfrm>
          <a:off x="0" y="0"/>
          <a:ext cx="0" cy="0"/>
          <a:chOff x="0" y="0"/>
          <a:chExt cx="0" cy="0"/>
        </a:xfrm>
      </p:grpSpPr>
      <p:sp>
        <p:nvSpPr>
          <p:cNvPr id="137" name="Google Shape;137;p31"/>
          <p:cNvSpPr/>
          <p:nvPr>
            <p:ph idx="2" type="pic"/>
          </p:nvPr>
        </p:nvSpPr>
        <p:spPr>
          <a:xfrm>
            <a:off x="-1" y="0"/>
            <a:ext cx="12193200" cy="6858000"/>
          </a:xfrm>
          <a:prstGeom prst="rect">
            <a:avLst/>
          </a:prstGeom>
          <a:solidFill>
            <a:srgbClr val="CDE3FB"/>
          </a:solidFill>
          <a:ln>
            <a:noFill/>
          </a:ln>
        </p:spPr>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text only">
  <p:cSld name="1 Column text only">
    <p:spTree>
      <p:nvGrpSpPr>
        <p:cNvPr id="138" name="Shape 138"/>
        <p:cNvGrpSpPr/>
        <p:nvPr/>
      </p:nvGrpSpPr>
      <p:grpSpPr>
        <a:xfrm>
          <a:off x="0" y="0"/>
          <a:ext cx="0" cy="0"/>
          <a:chOff x="0" y="0"/>
          <a:chExt cx="0" cy="0"/>
        </a:xfrm>
      </p:grpSpPr>
      <p:sp>
        <p:nvSpPr>
          <p:cNvPr id="139" name="Google Shape;139;p32"/>
          <p:cNvSpPr txBox="1"/>
          <p:nvPr>
            <p:ph idx="1" type="body"/>
          </p:nvPr>
        </p:nvSpPr>
        <p:spPr>
          <a:xfrm>
            <a:off x="624416" y="1520825"/>
            <a:ext cx="10003200"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0" name="Google Shape;140;p32"/>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32"/>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32"/>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43" name="Google Shape;143;p32"/>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44" name="Google Shape;144;p32"/>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graphic only">
  <p:cSld name="1 Column graphic only">
    <p:spTree>
      <p:nvGrpSpPr>
        <p:cNvPr id="145" name="Shape 145"/>
        <p:cNvGrpSpPr/>
        <p:nvPr/>
      </p:nvGrpSpPr>
      <p:grpSpPr>
        <a:xfrm>
          <a:off x="0" y="0"/>
          <a:ext cx="0" cy="0"/>
          <a:chOff x="0" y="0"/>
          <a:chExt cx="0" cy="0"/>
        </a:xfrm>
      </p:grpSpPr>
      <p:sp>
        <p:nvSpPr>
          <p:cNvPr id="146" name="Google Shape;146;p33"/>
          <p:cNvSpPr txBox="1"/>
          <p:nvPr>
            <p:ph idx="1" type="body"/>
          </p:nvPr>
        </p:nvSpPr>
        <p:spPr>
          <a:xfrm>
            <a:off x="624416" y="1520825"/>
            <a:ext cx="10003200"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90000"/>
              </a:lnSpc>
              <a:spcBef>
                <a:spcPts val="0"/>
              </a:spcBef>
              <a:spcAft>
                <a:spcPts val="0"/>
              </a:spcAft>
              <a:buClr>
                <a:schemeClr val="dk1"/>
              </a:buClr>
              <a:buSzPts val="2400"/>
              <a:buNone/>
              <a:defRPr/>
            </a:lvl2pPr>
            <a:lvl3pPr indent="-228600" lvl="2" marL="1371600" algn="l">
              <a:lnSpc>
                <a:spcPct val="90000"/>
              </a:lnSpc>
              <a:spcBef>
                <a:spcPts val="0"/>
              </a:spcBef>
              <a:spcAft>
                <a:spcPts val="0"/>
              </a:spcAft>
              <a:buClr>
                <a:schemeClr val="dk1"/>
              </a:buClr>
              <a:buSzPts val="2000"/>
              <a:buNone/>
              <a:defRPr/>
            </a:lvl3pPr>
            <a:lvl4pPr indent="-228600" lvl="3" marL="1828800" algn="l">
              <a:lnSpc>
                <a:spcPct val="90000"/>
              </a:lnSpc>
              <a:spcBef>
                <a:spcPts val="0"/>
              </a:spcBef>
              <a:spcAft>
                <a:spcPts val="0"/>
              </a:spcAft>
              <a:buClr>
                <a:schemeClr val="dk1"/>
              </a:buClr>
              <a:buSzPts val="1800"/>
              <a:buNone/>
              <a:defRPr/>
            </a:lvl4pPr>
            <a:lvl5pPr indent="-228600" lvl="4" marL="2286000" algn="l">
              <a:lnSpc>
                <a:spcPct val="90000"/>
              </a:lnSpc>
              <a:spcBef>
                <a:spcPts val="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7" name="Google Shape;147;p33"/>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8" name="Google Shape;148;p33"/>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33"/>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50" name="Google Shape;150;p33"/>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51" name="Google Shape;151;p33"/>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text + graphics option A">
  <p:cSld name="1 Column text + graphics option A">
    <p:spTree>
      <p:nvGrpSpPr>
        <p:cNvPr id="152" name="Shape 152"/>
        <p:cNvGrpSpPr/>
        <p:nvPr/>
      </p:nvGrpSpPr>
      <p:grpSpPr>
        <a:xfrm>
          <a:off x="0" y="0"/>
          <a:ext cx="0" cy="0"/>
          <a:chOff x="0" y="0"/>
          <a:chExt cx="0" cy="0"/>
        </a:xfrm>
      </p:grpSpPr>
      <p:sp>
        <p:nvSpPr>
          <p:cNvPr id="153" name="Google Shape;153;p34"/>
          <p:cNvSpPr txBox="1"/>
          <p:nvPr>
            <p:ph idx="1" type="body"/>
          </p:nvPr>
        </p:nvSpPr>
        <p:spPr>
          <a:xfrm>
            <a:off x="624416" y="3307471"/>
            <a:ext cx="10008000" cy="2608907"/>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4" name="Google Shape;154;p34"/>
          <p:cNvSpPr txBox="1"/>
          <p:nvPr>
            <p:ph idx="2" type="body"/>
          </p:nvPr>
        </p:nvSpPr>
        <p:spPr>
          <a:xfrm>
            <a:off x="624416" y="1520826"/>
            <a:ext cx="10003200" cy="1624195"/>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5" name="Google Shape;155;p34"/>
          <p:cNvSpPr txBox="1"/>
          <p:nvPr>
            <p:ph idx="3"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6" name="Google Shape;156;p34"/>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34"/>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58" name="Google Shape;158;p34"/>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59" name="Google Shape;159;p34"/>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text + graphics option B">
  <p:cSld name="1 Column text + graphics option B">
    <p:spTree>
      <p:nvGrpSpPr>
        <p:cNvPr id="160" name="Shape 160"/>
        <p:cNvGrpSpPr/>
        <p:nvPr/>
      </p:nvGrpSpPr>
      <p:grpSpPr>
        <a:xfrm>
          <a:off x="0" y="0"/>
          <a:ext cx="0" cy="0"/>
          <a:chOff x="0" y="0"/>
          <a:chExt cx="0" cy="0"/>
        </a:xfrm>
      </p:grpSpPr>
      <p:sp>
        <p:nvSpPr>
          <p:cNvPr id="161" name="Google Shape;161;p35"/>
          <p:cNvSpPr txBox="1"/>
          <p:nvPr>
            <p:ph idx="1" type="body"/>
          </p:nvPr>
        </p:nvSpPr>
        <p:spPr>
          <a:xfrm>
            <a:off x="624416" y="3301219"/>
            <a:ext cx="4764617" cy="2612748"/>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2" name="Google Shape;162;p35"/>
          <p:cNvSpPr txBox="1"/>
          <p:nvPr>
            <p:ph idx="2" type="body"/>
          </p:nvPr>
        </p:nvSpPr>
        <p:spPr>
          <a:xfrm>
            <a:off x="5865282" y="3301219"/>
            <a:ext cx="4764617" cy="2612748"/>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3" name="Google Shape;163;p35"/>
          <p:cNvSpPr txBox="1"/>
          <p:nvPr>
            <p:ph idx="3" type="body"/>
          </p:nvPr>
        </p:nvSpPr>
        <p:spPr>
          <a:xfrm>
            <a:off x="624416" y="1520826"/>
            <a:ext cx="10003200" cy="1615532"/>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4" name="Google Shape;164;p35"/>
          <p:cNvSpPr txBox="1"/>
          <p:nvPr>
            <p:ph idx="4"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5" name="Google Shape;165;p35"/>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6" name="Google Shape;166;p35"/>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67" name="Google Shape;167;p35"/>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68" name="Google Shape;168;p35"/>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text + graphics option C">
  <p:cSld name="1 Column text + graphics option C">
    <p:spTree>
      <p:nvGrpSpPr>
        <p:cNvPr id="169" name="Shape 169"/>
        <p:cNvGrpSpPr/>
        <p:nvPr/>
      </p:nvGrpSpPr>
      <p:grpSpPr>
        <a:xfrm>
          <a:off x="0" y="0"/>
          <a:ext cx="0" cy="0"/>
          <a:chOff x="0" y="0"/>
          <a:chExt cx="0" cy="0"/>
        </a:xfrm>
      </p:grpSpPr>
      <p:sp>
        <p:nvSpPr>
          <p:cNvPr id="170" name="Google Shape;170;p36"/>
          <p:cNvSpPr txBox="1"/>
          <p:nvPr>
            <p:ph idx="1" type="body"/>
          </p:nvPr>
        </p:nvSpPr>
        <p:spPr>
          <a:xfrm>
            <a:off x="624416" y="3301219"/>
            <a:ext cx="3018369" cy="2612748"/>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381000" lvl="4" marL="2286000" algn="l">
              <a:lnSpc>
                <a:spcPct val="122208"/>
              </a:lnSpc>
              <a:spcBef>
                <a:spcPts val="0"/>
              </a:spcBef>
              <a:spcAft>
                <a:spcPts val="0"/>
              </a:spcAft>
              <a:buClr>
                <a:schemeClr val="dk1"/>
              </a:buClr>
              <a:buSzPts val="2400"/>
              <a:buChar char="•"/>
              <a:defRPr sz="2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1" name="Google Shape;171;p36"/>
          <p:cNvSpPr txBox="1"/>
          <p:nvPr>
            <p:ph idx="2" type="body"/>
          </p:nvPr>
        </p:nvSpPr>
        <p:spPr>
          <a:xfrm>
            <a:off x="4116918" y="3301219"/>
            <a:ext cx="3018369" cy="2612748"/>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381000" lvl="4" marL="2286000" algn="l">
              <a:lnSpc>
                <a:spcPct val="122208"/>
              </a:lnSpc>
              <a:spcBef>
                <a:spcPts val="0"/>
              </a:spcBef>
              <a:spcAft>
                <a:spcPts val="0"/>
              </a:spcAft>
              <a:buClr>
                <a:schemeClr val="dk1"/>
              </a:buClr>
              <a:buSzPts val="2400"/>
              <a:buChar char="•"/>
              <a:defRPr sz="2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2" name="Google Shape;172;p36"/>
          <p:cNvSpPr txBox="1"/>
          <p:nvPr>
            <p:ph idx="3" type="body"/>
          </p:nvPr>
        </p:nvSpPr>
        <p:spPr>
          <a:xfrm>
            <a:off x="7609418" y="3301219"/>
            <a:ext cx="3018369" cy="2612748"/>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381000" lvl="4" marL="2286000" algn="l">
              <a:lnSpc>
                <a:spcPct val="122208"/>
              </a:lnSpc>
              <a:spcBef>
                <a:spcPts val="0"/>
              </a:spcBef>
              <a:spcAft>
                <a:spcPts val="0"/>
              </a:spcAft>
              <a:buClr>
                <a:schemeClr val="dk1"/>
              </a:buClr>
              <a:buSzPts val="2400"/>
              <a:buChar char="•"/>
              <a:defRPr sz="2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3" name="Google Shape;173;p36"/>
          <p:cNvSpPr txBox="1"/>
          <p:nvPr>
            <p:ph idx="4" type="body"/>
          </p:nvPr>
        </p:nvSpPr>
        <p:spPr>
          <a:xfrm>
            <a:off x="624416" y="1520826"/>
            <a:ext cx="10003200" cy="1615532"/>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4" name="Google Shape;174;p36"/>
          <p:cNvSpPr txBox="1"/>
          <p:nvPr>
            <p:ph idx="5"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5" name="Google Shape;175;p36"/>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6" name="Google Shape;176;p36"/>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77" name="Google Shape;177;p36"/>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78" name="Google Shape;178;p36"/>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s text only">
  <p:cSld name="2 Columns text only">
    <p:spTree>
      <p:nvGrpSpPr>
        <p:cNvPr id="179" name="Shape 179"/>
        <p:cNvGrpSpPr/>
        <p:nvPr/>
      </p:nvGrpSpPr>
      <p:grpSpPr>
        <a:xfrm>
          <a:off x="0" y="0"/>
          <a:ext cx="0" cy="0"/>
          <a:chOff x="0" y="0"/>
          <a:chExt cx="0" cy="0"/>
        </a:xfrm>
      </p:grpSpPr>
      <p:sp>
        <p:nvSpPr>
          <p:cNvPr id="180" name="Google Shape;180;p37"/>
          <p:cNvSpPr txBox="1"/>
          <p:nvPr>
            <p:ph idx="1" type="body"/>
          </p:nvPr>
        </p:nvSpPr>
        <p:spPr>
          <a:xfrm>
            <a:off x="624416" y="1520825"/>
            <a:ext cx="4765147"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1" name="Google Shape;181;p37"/>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2" name="Google Shape;182;p37"/>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3" name="Google Shape;183;p37"/>
          <p:cNvSpPr txBox="1"/>
          <p:nvPr>
            <p:ph idx="3" type="body"/>
          </p:nvPr>
        </p:nvSpPr>
        <p:spPr>
          <a:xfrm>
            <a:off x="5860519" y="1520825"/>
            <a:ext cx="4765147"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4" name="Google Shape;184;p37"/>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85" name="Google Shape;185;p37"/>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86" name="Google Shape;186;p37"/>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s graphics only">
  <p:cSld name="2 Columns graphics only">
    <p:spTree>
      <p:nvGrpSpPr>
        <p:cNvPr id="187" name="Shape 187"/>
        <p:cNvGrpSpPr/>
        <p:nvPr/>
      </p:nvGrpSpPr>
      <p:grpSpPr>
        <a:xfrm>
          <a:off x="0" y="0"/>
          <a:ext cx="0" cy="0"/>
          <a:chOff x="0" y="0"/>
          <a:chExt cx="0" cy="0"/>
        </a:xfrm>
      </p:grpSpPr>
      <p:sp>
        <p:nvSpPr>
          <p:cNvPr id="188" name="Google Shape;188;p38"/>
          <p:cNvSpPr txBox="1"/>
          <p:nvPr>
            <p:ph idx="1" type="body"/>
          </p:nvPr>
        </p:nvSpPr>
        <p:spPr>
          <a:xfrm>
            <a:off x="624416" y="1520825"/>
            <a:ext cx="4765147"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90000"/>
              </a:lnSpc>
              <a:spcBef>
                <a:spcPts val="0"/>
              </a:spcBef>
              <a:spcAft>
                <a:spcPts val="0"/>
              </a:spcAft>
              <a:buClr>
                <a:schemeClr val="dk1"/>
              </a:buClr>
              <a:buSzPts val="2400"/>
              <a:buNone/>
              <a:defRPr/>
            </a:lvl2pPr>
            <a:lvl3pPr indent="-228600" lvl="2" marL="1371600" algn="l">
              <a:lnSpc>
                <a:spcPct val="90000"/>
              </a:lnSpc>
              <a:spcBef>
                <a:spcPts val="0"/>
              </a:spcBef>
              <a:spcAft>
                <a:spcPts val="0"/>
              </a:spcAft>
              <a:buClr>
                <a:schemeClr val="dk1"/>
              </a:buClr>
              <a:buSzPts val="2000"/>
              <a:buNone/>
              <a:defRPr/>
            </a:lvl3pPr>
            <a:lvl4pPr indent="-228600" lvl="3" marL="1828800" algn="l">
              <a:lnSpc>
                <a:spcPct val="90000"/>
              </a:lnSpc>
              <a:spcBef>
                <a:spcPts val="0"/>
              </a:spcBef>
              <a:spcAft>
                <a:spcPts val="0"/>
              </a:spcAft>
              <a:buClr>
                <a:schemeClr val="dk1"/>
              </a:buClr>
              <a:buSzPts val="1800"/>
              <a:buNone/>
              <a:defRPr/>
            </a:lvl4pPr>
            <a:lvl5pPr indent="-228600" lvl="4" marL="2286000" algn="l">
              <a:lnSpc>
                <a:spcPct val="90000"/>
              </a:lnSpc>
              <a:spcBef>
                <a:spcPts val="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9" name="Google Shape;189;p38"/>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0" name="Google Shape;190;p38"/>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38"/>
          <p:cNvSpPr txBox="1"/>
          <p:nvPr>
            <p:ph idx="3" type="body"/>
          </p:nvPr>
        </p:nvSpPr>
        <p:spPr>
          <a:xfrm>
            <a:off x="5860519" y="1520825"/>
            <a:ext cx="4765147"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90000"/>
              </a:lnSpc>
              <a:spcBef>
                <a:spcPts val="0"/>
              </a:spcBef>
              <a:spcAft>
                <a:spcPts val="0"/>
              </a:spcAft>
              <a:buClr>
                <a:schemeClr val="dk1"/>
              </a:buClr>
              <a:buSzPts val="2400"/>
              <a:buNone/>
              <a:defRPr/>
            </a:lvl2pPr>
            <a:lvl3pPr indent="-228600" lvl="2" marL="1371600" algn="l">
              <a:lnSpc>
                <a:spcPct val="90000"/>
              </a:lnSpc>
              <a:spcBef>
                <a:spcPts val="0"/>
              </a:spcBef>
              <a:spcAft>
                <a:spcPts val="0"/>
              </a:spcAft>
              <a:buClr>
                <a:schemeClr val="dk1"/>
              </a:buClr>
              <a:buSzPts val="2000"/>
              <a:buNone/>
              <a:defRPr/>
            </a:lvl3pPr>
            <a:lvl4pPr indent="-228600" lvl="3" marL="1828800" algn="l">
              <a:lnSpc>
                <a:spcPct val="90000"/>
              </a:lnSpc>
              <a:spcBef>
                <a:spcPts val="0"/>
              </a:spcBef>
              <a:spcAft>
                <a:spcPts val="0"/>
              </a:spcAft>
              <a:buClr>
                <a:schemeClr val="dk1"/>
              </a:buClr>
              <a:buSzPts val="1800"/>
              <a:buNone/>
              <a:defRPr/>
            </a:lvl4pPr>
            <a:lvl5pPr indent="-228600" lvl="4" marL="2286000" algn="l">
              <a:lnSpc>
                <a:spcPct val="90000"/>
              </a:lnSpc>
              <a:spcBef>
                <a:spcPts val="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2" name="Google Shape;192;p38"/>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193" name="Google Shape;193;p38"/>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94" name="Google Shape;194;p38"/>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8" name="Google Shape;2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Column text + half page image">
  <p:cSld name="1/2 Column text + half page image">
    <p:spTree>
      <p:nvGrpSpPr>
        <p:cNvPr id="195" name="Shape 195"/>
        <p:cNvGrpSpPr/>
        <p:nvPr/>
      </p:nvGrpSpPr>
      <p:grpSpPr>
        <a:xfrm>
          <a:off x="0" y="0"/>
          <a:ext cx="0" cy="0"/>
          <a:chOff x="0" y="0"/>
          <a:chExt cx="0" cy="0"/>
        </a:xfrm>
      </p:grpSpPr>
      <p:pic>
        <p:nvPicPr>
          <p:cNvPr id="196" name="Google Shape;196;p39"/>
          <p:cNvPicPr preferRelativeResize="0"/>
          <p:nvPr/>
        </p:nvPicPr>
        <p:blipFill rotWithShape="1">
          <a:blip r:embed="rId2">
            <a:alphaModFix/>
          </a:blip>
          <a:srcRect b="0" l="76736" r="0" t="76736"/>
          <a:stretch/>
        </p:blipFill>
        <p:spPr>
          <a:xfrm>
            <a:off x="9355667" y="5262563"/>
            <a:ext cx="2836333" cy="1595437"/>
          </a:xfrm>
          <a:prstGeom prst="rect">
            <a:avLst/>
          </a:prstGeom>
          <a:noFill/>
          <a:ln>
            <a:noFill/>
          </a:ln>
        </p:spPr>
      </p:pic>
      <p:sp>
        <p:nvSpPr>
          <p:cNvPr id="197" name="Google Shape;197;p39"/>
          <p:cNvSpPr/>
          <p:nvPr>
            <p:ph idx="2" type="pic"/>
          </p:nvPr>
        </p:nvSpPr>
        <p:spPr>
          <a:xfrm>
            <a:off x="5863168" y="1"/>
            <a:ext cx="6328833" cy="6858000"/>
          </a:xfrm>
          <a:prstGeom prst="rect">
            <a:avLst/>
          </a:prstGeom>
          <a:solidFill>
            <a:srgbClr val="CDE3FB"/>
          </a:solidFill>
          <a:ln>
            <a:noFill/>
          </a:ln>
        </p:spPr>
      </p:sp>
      <p:sp>
        <p:nvSpPr>
          <p:cNvPr id="198" name="Google Shape;198;p39"/>
          <p:cNvSpPr txBox="1"/>
          <p:nvPr>
            <p:ph idx="1" type="body"/>
          </p:nvPr>
        </p:nvSpPr>
        <p:spPr>
          <a:xfrm>
            <a:off x="624416" y="1520825"/>
            <a:ext cx="4765147"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9" name="Google Shape;199;p39"/>
          <p:cNvSpPr txBox="1"/>
          <p:nvPr>
            <p:ph idx="3" type="body"/>
          </p:nvPr>
        </p:nvSpPr>
        <p:spPr>
          <a:xfrm>
            <a:off x="624418" y="764314"/>
            <a:ext cx="4765146"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0" name="Google Shape;200;p39"/>
          <p:cNvSpPr txBox="1"/>
          <p:nvPr>
            <p:ph type="title"/>
          </p:nvPr>
        </p:nvSpPr>
        <p:spPr>
          <a:xfrm>
            <a:off x="624419" y="408469"/>
            <a:ext cx="4765146"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39"/>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02" name="Google Shape;202;p39"/>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s text + graphics option A">
  <p:cSld name="2 Columns text + graphics option A">
    <p:spTree>
      <p:nvGrpSpPr>
        <p:cNvPr id="203" name="Shape 203"/>
        <p:cNvGrpSpPr/>
        <p:nvPr/>
      </p:nvGrpSpPr>
      <p:grpSpPr>
        <a:xfrm>
          <a:off x="0" y="0"/>
          <a:ext cx="0" cy="0"/>
          <a:chOff x="0" y="0"/>
          <a:chExt cx="0" cy="0"/>
        </a:xfrm>
      </p:grpSpPr>
      <p:sp>
        <p:nvSpPr>
          <p:cNvPr id="204" name="Google Shape;204;p40"/>
          <p:cNvSpPr txBox="1"/>
          <p:nvPr>
            <p:ph idx="1"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5" name="Google Shape;205;p40"/>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6" name="Google Shape;206;p40"/>
          <p:cNvSpPr txBox="1"/>
          <p:nvPr>
            <p:ph idx="2" type="body"/>
          </p:nvPr>
        </p:nvSpPr>
        <p:spPr>
          <a:xfrm>
            <a:off x="5860519" y="1520825"/>
            <a:ext cx="4765147"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90000"/>
              </a:lnSpc>
              <a:spcBef>
                <a:spcPts val="0"/>
              </a:spcBef>
              <a:spcAft>
                <a:spcPts val="0"/>
              </a:spcAft>
              <a:buClr>
                <a:schemeClr val="dk1"/>
              </a:buClr>
              <a:buSzPts val="2400"/>
              <a:buNone/>
              <a:defRPr/>
            </a:lvl2pPr>
            <a:lvl3pPr indent="-228600" lvl="2" marL="1371600" algn="l">
              <a:lnSpc>
                <a:spcPct val="90000"/>
              </a:lnSpc>
              <a:spcBef>
                <a:spcPts val="0"/>
              </a:spcBef>
              <a:spcAft>
                <a:spcPts val="0"/>
              </a:spcAft>
              <a:buClr>
                <a:schemeClr val="dk1"/>
              </a:buClr>
              <a:buSzPts val="2000"/>
              <a:buNone/>
              <a:defRPr/>
            </a:lvl3pPr>
            <a:lvl4pPr indent="-228600" lvl="3" marL="1828800" algn="l">
              <a:lnSpc>
                <a:spcPct val="90000"/>
              </a:lnSpc>
              <a:spcBef>
                <a:spcPts val="0"/>
              </a:spcBef>
              <a:spcAft>
                <a:spcPts val="0"/>
              </a:spcAft>
              <a:buClr>
                <a:schemeClr val="dk1"/>
              </a:buClr>
              <a:buSzPts val="1800"/>
              <a:buNone/>
              <a:defRPr/>
            </a:lvl4pPr>
            <a:lvl5pPr indent="-228600" lvl="4" marL="2286000" algn="l">
              <a:lnSpc>
                <a:spcPct val="90000"/>
              </a:lnSpc>
              <a:spcBef>
                <a:spcPts val="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7" name="Google Shape;207;p40"/>
          <p:cNvSpPr txBox="1"/>
          <p:nvPr>
            <p:ph idx="3" type="body"/>
          </p:nvPr>
        </p:nvSpPr>
        <p:spPr>
          <a:xfrm>
            <a:off x="624416" y="1520825"/>
            <a:ext cx="4765147"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8" name="Google Shape;208;p40"/>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09" name="Google Shape;209;p40"/>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10" name="Google Shape;210;p40"/>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s text + graphics option B">
  <p:cSld name="2 Columns text + graphics option B">
    <p:spTree>
      <p:nvGrpSpPr>
        <p:cNvPr id="211" name="Shape 211"/>
        <p:cNvGrpSpPr/>
        <p:nvPr/>
      </p:nvGrpSpPr>
      <p:grpSpPr>
        <a:xfrm>
          <a:off x="0" y="0"/>
          <a:ext cx="0" cy="0"/>
          <a:chOff x="0" y="0"/>
          <a:chExt cx="0" cy="0"/>
        </a:xfrm>
      </p:grpSpPr>
      <p:sp>
        <p:nvSpPr>
          <p:cNvPr id="212" name="Google Shape;212;p41"/>
          <p:cNvSpPr txBox="1"/>
          <p:nvPr>
            <p:ph idx="1" type="body"/>
          </p:nvPr>
        </p:nvSpPr>
        <p:spPr>
          <a:xfrm>
            <a:off x="624413" y="3301219"/>
            <a:ext cx="4766400" cy="2611696"/>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3" name="Google Shape;213;p41"/>
          <p:cNvSpPr txBox="1"/>
          <p:nvPr>
            <p:ph idx="2" type="body"/>
          </p:nvPr>
        </p:nvSpPr>
        <p:spPr>
          <a:xfrm>
            <a:off x="5865282" y="3301131"/>
            <a:ext cx="4764617" cy="2612837"/>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4" name="Google Shape;214;p41"/>
          <p:cNvSpPr txBox="1"/>
          <p:nvPr>
            <p:ph idx="3" type="body"/>
          </p:nvPr>
        </p:nvSpPr>
        <p:spPr>
          <a:xfrm>
            <a:off x="624416" y="1520825"/>
            <a:ext cx="4765147" cy="1614481"/>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5" name="Google Shape;215;p41"/>
          <p:cNvSpPr txBox="1"/>
          <p:nvPr>
            <p:ph idx="4"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6" name="Google Shape;216;p41"/>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7" name="Google Shape;217;p41"/>
          <p:cNvSpPr txBox="1"/>
          <p:nvPr>
            <p:ph idx="5" type="body"/>
          </p:nvPr>
        </p:nvSpPr>
        <p:spPr>
          <a:xfrm>
            <a:off x="5860519" y="1520825"/>
            <a:ext cx="4765147" cy="1614481"/>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8" name="Google Shape;218;p41"/>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19" name="Google Shape;219;p41"/>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20" name="Google Shape;220;p41"/>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s text + graphics option C">
  <p:cSld name="2 Columns text + graphics option C">
    <p:spTree>
      <p:nvGrpSpPr>
        <p:cNvPr id="221" name="Shape 221"/>
        <p:cNvGrpSpPr/>
        <p:nvPr/>
      </p:nvGrpSpPr>
      <p:grpSpPr>
        <a:xfrm>
          <a:off x="0" y="0"/>
          <a:ext cx="0" cy="0"/>
          <a:chOff x="0" y="0"/>
          <a:chExt cx="0" cy="0"/>
        </a:xfrm>
      </p:grpSpPr>
      <p:sp>
        <p:nvSpPr>
          <p:cNvPr id="222" name="Google Shape;222;p42"/>
          <p:cNvSpPr txBox="1"/>
          <p:nvPr>
            <p:ph idx="1" type="body"/>
          </p:nvPr>
        </p:nvSpPr>
        <p:spPr>
          <a:xfrm>
            <a:off x="624416" y="1520825"/>
            <a:ext cx="4765147"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3" name="Google Shape;223;p42"/>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4" name="Google Shape;224;p42"/>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5" name="Google Shape;225;p42"/>
          <p:cNvSpPr txBox="1"/>
          <p:nvPr>
            <p:ph idx="3" type="body"/>
          </p:nvPr>
        </p:nvSpPr>
        <p:spPr>
          <a:xfrm>
            <a:off x="5861047" y="1520825"/>
            <a:ext cx="4766400"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6" name="Google Shape;226;p42"/>
          <p:cNvSpPr txBox="1"/>
          <p:nvPr>
            <p:ph idx="4" type="body"/>
          </p:nvPr>
        </p:nvSpPr>
        <p:spPr>
          <a:xfrm>
            <a:off x="5861047" y="3820037"/>
            <a:ext cx="4766400"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7" name="Google Shape;227;p42"/>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28" name="Google Shape;228;p42"/>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29" name="Google Shape;229;p42"/>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2 Columns text + graphics option D">
  <p:cSld name="1_2 Columns text + graphics option D">
    <p:spTree>
      <p:nvGrpSpPr>
        <p:cNvPr id="230" name="Shape 230"/>
        <p:cNvGrpSpPr/>
        <p:nvPr/>
      </p:nvGrpSpPr>
      <p:grpSpPr>
        <a:xfrm>
          <a:off x="0" y="0"/>
          <a:ext cx="0" cy="0"/>
          <a:chOff x="0" y="0"/>
          <a:chExt cx="0" cy="0"/>
        </a:xfrm>
      </p:grpSpPr>
      <p:sp>
        <p:nvSpPr>
          <p:cNvPr id="231" name="Google Shape;231;p43"/>
          <p:cNvSpPr txBox="1"/>
          <p:nvPr>
            <p:ph idx="1"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2" name="Google Shape;232;p43"/>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3" name="Google Shape;233;p43"/>
          <p:cNvSpPr txBox="1"/>
          <p:nvPr>
            <p:ph idx="2" type="body"/>
          </p:nvPr>
        </p:nvSpPr>
        <p:spPr>
          <a:xfrm>
            <a:off x="5861047" y="1520825"/>
            <a:ext cx="4766400"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4" name="Google Shape;234;p43"/>
          <p:cNvSpPr txBox="1"/>
          <p:nvPr>
            <p:ph idx="3" type="body"/>
          </p:nvPr>
        </p:nvSpPr>
        <p:spPr>
          <a:xfrm>
            <a:off x="5861047" y="3820037"/>
            <a:ext cx="4766400"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5" name="Google Shape;235;p43"/>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36" name="Google Shape;236;p43"/>
          <p:cNvSpPr txBox="1"/>
          <p:nvPr>
            <p:ph idx="4" type="body"/>
          </p:nvPr>
        </p:nvSpPr>
        <p:spPr>
          <a:xfrm>
            <a:off x="624418" y="1520825"/>
            <a:ext cx="4766400"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7" name="Google Shape;237;p43"/>
          <p:cNvSpPr txBox="1"/>
          <p:nvPr>
            <p:ph idx="5" type="body"/>
          </p:nvPr>
        </p:nvSpPr>
        <p:spPr>
          <a:xfrm>
            <a:off x="624418" y="3820037"/>
            <a:ext cx="4766400"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8" name="Google Shape;238;p43"/>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39" name="Google Shape;239;p43"/>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s text only">
  <p:cSld name="3 Columns text only">
    <p:spTree>
      <p:nvGrpSpPr>
        <p:cNvPr id="240" name="Shape 240"/>
        <p:cNvGrpSpPr/>
        <p:nvPr/>
      </p:nvGrpSpPr>
      <p:grpSpPr>
        <a:xfrm>
          <a:off x="0" y="0"/>
          <a:ext cx="0" cy="0"/>
          <a:chOff x="0" y="0"/>
          <a:chExt cx="0" cy="0"/>
        </a:xfrm>
      </p:grpSpPr>
      <p:sp>
        <p:nvSpPr>
          <p:cNvPr id="241" name="Google Shape;241;p44"/>
          <p:cNvSpPr txBox="1"/>
          <p:nvPr>
            <p:ph idx="1" type="body"/>
          </p:nvPr>
        </p:nvSpPr>
        <p:spPr>
          <a:xfrm>
            <a:off x="624416"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2" name="Google Shape;242;p44"/>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3" name="Google Shape;243;p44"/>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4" name="Google Shape;244;p44"/>
          <p:cNvSpPr txBox="1"/>
          <p:nvPr>
            <p:ph idx="3" type="body"/>
          </p:nvPr>
        </p:nvSpPr>
        <p:spPr>
          <a:xfrm>
            <a:off x="4118504"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5" name="Google Shape;245;p44"/>
          <p:cNvSpPr txBox="1"/>
          <p:nvPr>
            <p:ph idx="4" type="body"/>
          </p:nvPr>
        </p:nvSpPr>
        <p:spPr>
          <a:xfrm>
            <a:off x="7608357"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6" name="Google Shape;246;p44"/>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47" name="Google Shape;247;p44"/>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48" name="Google Shape;248;p44"/>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s graphics only">
  <p:cSld name="3 Columns graphics only">
    <p:spTree>
      <p:nvGrpSpPr>
        <p:cNvPr id="249" name="Shape 249"/>
        <p:cNvGrpSpPr/>
        <p:nvPr/>
      </p:nvGrpSpPr>
      <p:grpSpPr>
        <a:xfrm>
          <a:off x="0" y="0"/>
          <a:ext cx="0" cy="0"/>
          <a:chOff x="0" y="0"/>
          <a:chExt cx="0" cy="0"/>
        </a:xfrm>
      </p:grpSpPr>
      <p:sp>
        <p:nvSpPr>
          <p:cNvPr id="250" name="Google Shape;250;p45"/>
          <p:cNvSpPr txBox="1"/>
          <p:nvPr>
            <p:ph idx="1" type="body"/>
          </p:nvPr>
        </p:nvSpPr>
        <p:spPr>
          <a:xfrm>
            <a:off x="624416" y="1520825"/>
            <a:ext cx="3017309"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Font typeface="Arial"/>
              <a:buNone/>
              <a:defRPr b="1" sz="1000"/>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1" name="Google Shape;251;p45"/>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2" name="Google Shape;252;p45"/>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3" name="Google Shape;253;p45"/>
          <p:cNvSpPr txBox="1"/>
          <p:nvPr>
            <p:ph idx="3" type="body"/>
          </p:nvPr>
        </p:nvSpPr>
        <p:spPr>
          <a:xfrm>
            <a:off x="4118504" y="1520825"/>
            <a:ext cx="3017309"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4" name="Google Shape;254;p45"/>
          <p:cNvSpPr txBox="1"/>
          <p:nvPr>
            <p:ph idx="4" type="body"/>
          </p:nvPr>
        </p:nvSpPr>
        <p:spPr>
          <a:xfrm>
            <a:off x="7608357" y="1520825"/>
            <a:ext cx="3017309"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5" name="Google Shape;255;p45"/>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56" name="Google Shape;256;p45"/>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57" name="Google Shape;257;p45"/>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s text + graphics option A">
  <p:cSld name="3 Columns text + graphics option A">
    <p:spTree>
      <p:nvGrpSpPr>
        <p:cNvPr id="258" name="Shape 258"/>
        <p:cNvGrpSpPr/>
        <p:nvPr/>
      </p:nvGrpSpPr>
      <p:grpSpPr>
        <a:xfrm>
          <a:off x="0" y="0"/>
          <a:ext cx="0" cy="0"/>
          <a:chOff x="0" y="0"/>
          <a:chExt cx="0" cy="0"/>
        </a:xfrm>
      </p:grpSpPr>
      <p:sp>
        <p:nvSpPr>
          <p:cNvPr id="259" name="Google Shape;259;p46"/>
          <p:cNvSpPr txBox="1"/>
          <p:nvPr>
            <p:ph idx="1" type="body"/>
          </p:nvPr>
        </p:nvSpPr>
        <p:spPr>
          <a:xfrm>
            <a:off x="624416"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0" name="Google Shape;260;p46"/>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1" name="Google Shape;261;p46"/>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2" name="Google Shape;262;p46"/>
          <p:cNvSpPr txBox="1"/>
          <p:nvPr>
            <p:ph idx="3" type="body"/>
          </p:nvPr>
        </p:nvSpPr>
        <p:spPr>
          <a:xfrm>
            <a:off x="4118504"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3" name="Google Shape;263;p46"/>
          <p:cNvSpPr txBox="1"/>
          <p:nvPr>
            <p:ph idx="4" type="body"/>
          </p:nvPr>
        </p:nvSpPr>
        <p:spPr>
          <a:xfrm>
            <a:off x="7608357" y="1520825"/>
            <a:ext cx="3017309"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4" name="Google Shape;264;p46"/>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65" name="Google Shape;265;p46"/>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66" name="Google Shape;266;p46"/>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s text + graphics option B">
  <p:cSld name="3 Columns text + graphics option B">
    <p:spTree>
      <p:nvGrpSpPr>
        <p:cNvPr id="267" name="Shape 267"/>
        <p:cNvGrpSpPr/>
        <p:nvPr/>
      </p:nvGrpSpPr>
      <p:grpSpPr>
        <a:xfrm>
          <a:off x="0" y="0"/>
          <a:ext cx="0" cy="0"/>
          <a:chOff x="0" y="0"/>
          <a:chExt cx="0" cy="0"/>
        </a:xfrm>
      </p:grpSpPr>
      <p:sp>
        <p:nvSpPr>
          <p:cNvPr id="268" name="Google Shape;268;p47"/>
          <p:cNvSpPr txBox="1"/>
          <p:nvPr>
            <p:ph idx="1" type="body"/>
          </p:nvPr>
        </p:nvSpPr>
        <p:spPr>
          <a:xfrm>
            <a:off x="624416"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9" name="Google Shape;269;p47"/>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0" name="Google Shape;270;p47"/>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1" name="Google Shape;271;p47"/>
          <p:cNvSpPr txBox="1"/>
          <p:nvPr>
            <p:ph idx="3" type="body"/>
          </p:nvPr>
        </p:nvSpPr>
        <p:spPr>
          <a:xfrm>
            <a:off x="7608357" y="1520825"/>
            <a:ext cx="3017309"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2" name="Google Shape;272;p47"/>
          <p:cNvSpPr txBox="1"/>
          <p:nvPr>
            <p:ph idx="4" type="body"/>
          </p:nvPr>
        </p:nvSpPr>
        <p:spPr>
          <a:xfrm>
            <a:off x="4118504" y="1520825"/>
            <a:ext cx="3017309"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3" name="Google Shape;273;p47"/>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74" name="Google Shape;274;p47"/>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75" name="Google Shape;275;p47"/>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s text + graphics option C">
  <p:cSld name="3 Columns text + graphics option C">
    <p:spTree>
      <p:nvGrpSpPr>
        <p:cNvPr id="276" name="Shape 276"/>
        <p:cNvGrpSpPr/>
        <p:nvPr/>
      </p:nvGrpSpPr>
      <p:grpSpPr>
        <a:xfrm>
          <a:off x="0" y="0"/>
          <a:ext cx="0" cy="0"/>
          <a:chOff x="0" y="0"/>
          <a:chExt cx="0" cy="0"/>
        </a:xfrm>
      </p:grpSpPr>
      <p:sp>
        <p:nvSpPr>
          <p:cNvPr id="277" name="Google Shape;277;p48"/>
          <p:cNvSpPr txBox="1"/>
          <p:nvPr>
            <p:ph idx="1" type="body"/>
          </p:nvPr>
        </p:nvSpPr>
        <p:spPr>
          <a:xfrm>
            <a:off x="624416"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8" name="Google Shape;278;p48"/>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9" name="Google Shape;279;p48"/>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0" name="Google Shape;280;p48"/>
          <p:cNvSpPr txBox="1"/>
          <p:nvPr>
            <p:ph idx="3" type="body"/>
          </p:nvPr>
        </p:nvSpPr>
        <p:spPr>
          <a:xfrm>
            <a:off x="4118504"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1" name="Google Shape;281;p48"/>
          <p:cNvSpPr txBox="1"/>
          <p:nvPr>
            <p:ph idx="4" type="body"/>
          </p:nvPr>
        </p:nvSpPr>
        <p:spPr>
          <a:xfrm>
            <a:off x="7610475" y="1520825"/>
            <a:ext cx="3016972"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2" name="Google Shape;282;p48"/>
          <p:cNvSpPr txBox="1"/>
          <p:nvPr>
            <p:ph idx="5" type="body"/>
          </p:nvPr>
        </p:nvSpPr>
        <p:spPr>
          <a:xfrm>
            <a:off x="7610475" y="3820037"/>
            <a:ext cx="3016972"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3" name="Google Shape;283;p48"/>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84" name="Google Shape;284;p48"/>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85" name="Google Shape;285;p48"/>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s text + graphics option D">
  <p:cSld name="3 Columns text + graphics option D">
    <p:spTree>
      <p:nvGrpSpPr>
        <p:cNvPr id="286" name="Shape 286"/>
        <p:cNvGrpSpPr/>
        <p:nvPr/>
      </p:nvGrpSpPr>
      <p:grpSpPr>
        <a:xfrm>
          <a:off x="0" y="0"/>
          <a:ext cx="0" cy="0"/>
          <a:chOff x="0" y="0"/>
          <a:chExt cx="0" cy="0"/>
        </a:xfrm>
      </p:grpSpPr>
      <p:sp>
        <p:nvSpPr>
          <p:cNvPr id="287" name="Google Shape;287;p49"/>
          <p:cNvSpPr txBox="1"/>
          <p:nvPr>
            <p:ph idx="1" type="body"/>
          </p:nvPr>
        </p:nvSpPr>
        <p:spPr>
          <a:xfrm>
            <a:off x="624413" y="3301219"/>
            <a:ext cx="3017312" cy="2611696"/>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8" name="Google Shape;288;p49"/>
          <p:cNvSpPr txBox="1"/>
          <p:nvPr>
            <p:ph idx="2" type="body"/>
          </p:nvPr>
        </p:nvSpPr>
        <p:spPr>
          <a:xfrm>
            <a:off x="624416" y="1520825"/>
            <a:ext cx="3016519" cy="1614481"/>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9" name="Google Shape;289;p49"/>
          <p:cNvSpPr txBox="1"/>
          <p:nvPr>
            <p:ph idx="3"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0" name="Google Shape;290;p49"/>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1" name="Google Shape;291;p49"/>
          <p:cNvSpPr txBox="1"/>
          <p:nvPr>
            <p:ph idx="4" type="body"/>
          </p:nvPr>
        </p:nvSpPr>
        <p:spPr>
          <a:xfrm>
            <a:off x="4116914" y="3301219"/>
            <a:ext cx="3017312" cy="2611696"/>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2" name="Google Shape;292;p49"/>
          <p:cNvSpPr txBox="1"/>
          <p:nvPr>
            <p:ph idx="5" type="body"/>
          </p:nvPr>
        </p:nvSpPr>
        <p:spPr>
          <a:xfrm>
            <a:off x="4116917" y="1520825"/>
            <a:ext cx="3016519" cy="1614481"/>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3" name="Google Shape;293;p49"/>
          <p:cNvSpPr txBox="1"/>
          <p:nvPr>
            <p:ph idx="6" type="body"/>
          </p:nvPr>
        </p:nvSpPr>
        <p:spPr>
          <a:xfrm>
            <a:off x="7608354" y="3301219"/>
            <a:ext cx="3017312" cy="2611696"/>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4" name="Google Shape;294;p49"/>
          <p:cNvSpPr txBox="1"/>
          <p:nvPr>
            <p:ph idx="7" type="body"/>
          </p:nvPr>
        </p:nvSpPr>
        <p:spPr>
          <a:xfrm>
            <a:off x="7608357" y="1520825"/>
            <a:ext cx="3016519" cy="1614481"/>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5" name="Google Shape;295;p49"/>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296" name="Google Shape;296;p49"/>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97" name="Google Shape;297;p49"/>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s text + graphics option E">
  <p:cSld name="3 Columns text + graphics option E">
    <p:spTree>
      <p:nvGrpSpPr>
        <p:cNvPr id="298" name="Shape 298"/>
        <p:cNvGrpSpPr/>
        <p:nvPr/>
      </p:nvGrpSpPr>
      <p:grpSpPr>
        <a:xfrm>
          <a:off x="0" y="0"/>
          <a:ext cx="0" cy="0"/>
          <a:chOff x="0" y="0"/>
          <a:chExt cx="0" cy="0"/>
        </a:xfrm>
      </p:grpSpPr>
      <p:sp>
        <p:nvSpPr>
          <p:cNvPr id="299" name="Google Shape;299;p50"/>
          <p:cNvSpPr txBox="1"/>
          <p:nvPr>
            <p:ph idx="1" type="body"/>
          </p:nvPr>
        </p:nvSpPr>
        <p:spPr>
          <a:xfrm>
            <a:off x="624413" y="3870281"/>
            <a:ext cx="3017312" cy="2043157"/>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0" name="Google Shape;300;p50"/>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1" name="Google Shape;301;p50"/>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2" name="Google Shape;302;p50"/>
          <p:cNvSpPr txBox="1"/>
          <p:nvPr>
            <p:ph idx="3" type="body"/>
          </p:nvPr>
        </p:nvSpPr>
        <p:spPr>
          <a:xfrm>
            <a:off x="4116914" y="3870281"/>
            <a:ext cx="3017312" cy="2043157"/>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3" name="Google Shape;303;p50"/>
          <p:cNvSpPr txBox="1"/>
          <p:nvPr>
            <p:ph idx="4" type="body"/>
          </p:nvPr>
        </p:nvSpPr>
        <p:spPr>
          <a:xfrm>
            <a:off x="7608354" y="3870281"/>
            <a:ext cx="3017312" cy="2043157"/>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4" name="Google Shape;304;p50"/>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305" name="Google Shape;305;p50"/>
          <p:cNvSpPr txBox="1"/>
          <p:nvPr>
            <p:ph idx="5" type="body"/>
          </p:nvPr>
        </p:nvSpPr>
        <p:spPr>
          <a:xfrm>
            <a:off x="624413" y="1534925"/>
            <a:ext cx="3017312" cy="2043157"/>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6" name="Google Shape;306;p50"/>
          <p:cNvSpPr txBox="1"/>
          <p:nvPr>
            <p:ph idx="6" type="body"/>
          </p:nvPr>
        </p:nvSpPr>
        <p:spPr>
          <a:xfrm>
            <a:off x="4116914" y="1534925"/>
            <a:ext cx="3017312" cy="2043157"/>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7" name="Google Shape;307;p50"/>
          <p:cNvSpPr txBox="1"/>
          <p:nvPr>
            <p:ph idx="7" type="body"/>
          </p:nvPr>
        </p:nvSpPr>
        <p:spPr>
          <a:xfrm>
            <a:off x="7608354" y="1534925"/>
            <a:ext cx="3017312" cy="2043157"/>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42900" lvl="1" marL="914400" algn="l">
              <a:lnSpc>
                <a:spcPct val="133333"/>
              </a:lnSpc>
              <a:spcBef>
                <a:spcPts val="0"/>
              </a:spcBef>
              <a:spcAft>
                <a:spcPts val="0"/>
              </a:spcAft>
              <a:buClr>
                <a:schemeClr val="dk1"/>
              </a:buClr>
              <a:buSzPts val="1800"/>
              <a:buChar char="•"/>
              <a:defRPr sz="1800"/>
            </a:lvl2pPr>
            <a:lvl3pPr indent="-342900" lvl="2" marL="1371600" algn="l">
              <a:lnSpc>
                <a:spcPct val="133333"/>
              </a:lnSpc>
              <a:spcBef>
                <a:spcPts val="0"/>
              </a:spcBef>
              <a:spcAft>
                <a:spcPts val="0"/>
              </a:spcAft>
              <a:buClr>
                <a:schemeClr val="dk1"/>
              </a:buClr>
              <a:buSzPts val="1800"/>
              <a:buChar char="•"/>
              <a:defRPr sz="1800"/>
            </a:lvl3pPr>
            <a:lvl4pPr indent="-342900" lvl="3" marL="1828800" algn="l">
              <a:lnSpc>
                <a:spcPct val="133333"/>
              </a:lnSpc>
              <a:spcBef>
                <a:spcPts val="0"/>
              </a:spcBef>
              <a:spcAft>
                <a:spcPts val="0"/>
              </a:spcAft>
              <a:buClr>
                <a:schemeClr val="dk1"/>
              </a:buClr>
              <a:buSzPts val="1800"/>
              <a:buChar char="•"/>
              <a:defRPr sz="1800"/>
            </a:lvl4pPr>
            <a:lvl5pPr indent="-342900" lvl="4" marL="2286000" algn="l">
              <a:lnSpc>
                <a:spcPct val="133333"/>
              </a:lnSpc>
              <a:spcBef>
                <a:spcPts val="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8" name="Google Shape;308;p50"/>
          <p:cNvSpPr txBox="1"/>
          <p:nvPr>
            <p:ph idx="11" type="ftr"/>
          </p:nvPr>
        </p:nvSpPr>
        <p:spPr>
          <a:xfrm>
            <a:off x="2370132"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09" name="Google Shape;309;p50"/>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 Column text + half page image">
  <p:cSld name="1/3 Column text + half page image">
    <p:spTree>
      <p:nvGrpSpPr>
        <p:cNvPr id="310" name="Shape 310"/>
        <p:cNvGrpSpPr/>
        <p:nvPr/>
      </p:nvGrpSpPr>
      <p:grpSpPr>
        <a:xfrm>
          <a:off x="0" y="0"/>
          <a:ext cx="0" cy="0"/>
          <a:chOff x="0" y="0"/>
          <a:chExt cx="0" cy="0"/>
        </a:xfrm>
      </p:grpSpPr>
      <p:pic>
        <p:nvPicPr>
          <p:cNvPr id="311" name="Google Shape;311;p51"/>
          <p:cNvPicPr preferRelativeResize="0"/>
          <p:nvPr/>
        </p:nvPicPr>
        <p:blipFill rotWithShape="1">
          <a:blip r:embed="rId2">
            <a:alphaModFix/>
          </a:blip>
          <a:srcRect b="0" l="76736" r="0" t="76736"/>
          <a:stretch/>
        </p:blipFill>
        <p:spPr>
          <a:xfrm>
            <a:off x="9355667" y="5262563"/>
            <a:ext cx="2836333" cy="1595437"/>
          </a:xfrm>
          <a:prstGeom prst="rect">
            <a:avLst/>
          </a:prstGeom>
          <a:noFill/>
          <a:ln>
            <a:noFill/>
          </a:ln>
        </p:spPr>
      </p:pic>
      <p:sp>
        <p:nvSpPr>
          <p:cNvPr id="312" name="Google Shape;312;p51"/>
          <p:cNvSpPr/>
          <p:nvPr>
            <p:ph idx="2" type="pic"/>
          </p:nvPr>
        </p:nvSpPr>
        <p:spPr>
          <a:xfrm>
            <a:off x="5863168" y="1"/>
            <a:ext cx="6328833" cy="6858000"/>
          </a:xfrm>
          <a:prstGeom prst="rect">
            <a:avLst/>
          </a:prstGeom>
          <a:solidFill>
            <a:srgbClr val="CDE3FB"/>
          </a:solidFill>
          <a:ln>
            <a:noFill/>
          </a:ln>
        </p:spPr>
      </p:sp>
      <p:sp>
        <p:nvSpPr>
          <p:cNvPr id="313" name="Google Shape;313;p51"/>
          <p:cNvSpPr txBox="1"/>
          <p:nvPr>
            <p:ph idx="1" type="body"/>
          </p:nvPr>
        </p:nvSpPr>
        <p:spPr>
          <a:xfrm>
            <a:off x="624416"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4" name="Google Shape;314;p51"/>
          <p:cNvSpPr txBox="1"/>
          <p:nvPr>
            <p:ph idx="3" type="body"/>
          </p:nvPr>
        </p:nvSpPr>
        <p:spPr>
          <a:xfrm>
            <a:off x="624418" y="764314"/>
            <a:ext cx="4766900"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5" name="Google Shape;315;p51"/>
          <p:cNvSpPr txBox="1"/>
          <p:nvPr>
            <p:ph type="title"/>
          </p:nvPr>
        </p:nvSpPr>
        <p:spPr>
          <a:xfrm>
            <a:off x="624419" y="408469"/>
            <a:ext cx="4766900"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6" name="Google Shape;316;p51"/>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317" name="Google Shape;317;p51"/>
          <p:cNvSpPr txBox="1"/>
          <p:nvPr>
            <p:ph idx="11" type="ftr"/>
          </p:nvPr>
        </p:nvSpPr>
        <p:spPr>
          <a:xfrm>
            <a:off x="2370136"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 Column text + graphics option A">
  <p:cSld name="1/3 Column text + graphics option A">
    <p:spTree>
      <p:nvGrpSpPr>
        <p:cNvPr id="318" name="Shape 318"/>
        <p:cNvGrpSpPr/>
        <p:nvPr/>
      </p:nvGrpSpPr>
      <p:grpSpPr>
        <a:xfrm>
          <a:off x="0" y="0"/>
          <a:ext cx="0" cy="0"/>
          <a:chOff x="0" y="0"/>
          <a:chExt cx="0" cy="0"/>
        </a:xfrm>
      </p:grpSpPr>
      <p:sp>
        <p:nvSpPr>
          <p:cNvPr id="319" name="Google Shape;319;p52"/>
          <p:cNvSpPr txBox="1"/>
          <p:nvPr>
            <p:ph idx="1"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0" name="Google Shape;320;p52"/>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1" name="Google Shape;321;p52"/>
          <p:cNvSpPr txBox="1"/>
          <p:nvPr>
            <p:ph idx="2" type="body"/>
          </p:nvPr>
        </p:nvSpPr>
        <p:spPr>
          <a:xfrm>
            <a:off x="624416"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2" name="Google Shape;322;p52"/>
          <p:cNvSpPr txBox="1"/>
          <p:nvPr>
            <p:ph idx="3" type="body"/>
          </p:nvPr>
        </p:nvSpPr>
        <p:spPr>
          <a:xfrm>
            <a:off x="5860519" y="1520825"/>
            <a:ext cx="4765147"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90000"/>
              </a:lnSpc>
              <a:spcBef>
                <a:spcPts val="0"/>
              </a:spcBef>
              <a:spcAft>
                <a:spcPts val="0"/>
              </a:spcAft>
              <a:buClr>
                <a:schemeClr val="dk1"/>
              </a:buClr>
              <a:buSzPts val="2400"/>
              <a:buNone/>
              <a:defRPr/>
            </a:lvl2pPr>
            <a:lvl3pPr indent="-228600" lvl="2" marL="1371600" algn="l">
              <a:lnSpc>
                <a:spcPct val="90000"/>
              </a:lnSpc>
              <a:spcBef>
                <a:spcPts val="0"/>
              </a:spcBef>
              <a:spcAft>
                <a:spcPts val="0"/>
              </a:spcAft>
              <a:buClr>
                <a:schemeClr val="dk1"/>
              </a:buClr>
              <a:buSzPts val="2000"/>
              <a:buNone/>
              <a:defRPr/>
            </a:lvl3pPr>
            <a:lvl4pPr indent="-228600" lvl="3" marL="1828800" algn="l">
              <a:lnSpc>
                <a:spcPct val="90000"/>
              </a:lnSpc>
              <a:spcBef>
                <a:spcPts val="0"/>
              </a:spcBef>
              <a:spcAft>
                <a:spcPts val="0"/>
              </a:spcAft>
              <a:buClr>
                <a:schemeClr val="dk1"/>
              </a:buClr>
              <a:buSzPts val="1800"/>
              <a:buNone/>
              <a:defRPr/>
            </a:lvl4pPr>
            <a:lvl5pPr indent="-228600" lvl="4" marL="2286000" algn="l">
              <a:lnSpc>
                <a:spcPct val="90000"/>
              </a:lnSpc>
              <a:spcBef>
                <a:spcPts val="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3" name="Google Shape;323;p52"/>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324" name="Google Shape;324;p52"/>
          <p:cNvSpPr txBox="1"/>
          <p:nvPr>
            <p:ph idx="11" type="ftr"/>
          </p:nvPr>
        </p:nvSpPr>
        <p:spPr>
          <a:xfrm>
            <a:off x="2370136"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25" name="Google Shape;325;p52"/>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 Column text + graphics option B">
  <p:cSld name="1/3 Column text + graphics option B">
    <p:spTree>
      <p:nvGrpSpPr>
        <p:cNvPr id="326" name="Shape 326"/>
        <p:cNvGrpSpPr/>
        <p:nvPr/>
      </p:nvGrpSpPr>
      <p:grpSpPr>
        <a:xfrm>
          <a:off x="0" y="0"/>
          <a:ext cx="0" cy="0"/>
          <a:chOff x="0" y="0"/>
          <a:chExt cx="0" cy="0"/>
        </a:xfrm>
      </p:grpSpPr>
      <p:sp>
        <p:nvSpPr>
          <p:cNvPr id="327" name="Google Shape;327;p53"/>
          <p:cNvSpPr txBox="1"/>
          <p:nvPr>
            <p:ph idx="1"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8" name="Google Shape;328;p53"/>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9" name="Google Shape;329;p53"/>
          <p:cNvSpPr txBox="1"/>
          <p:nvPr>
            <p:ph idx="2" type="body"/>
          </p:nvPr>
        </p:nvSpPr>
        <p:spPr>
          <a:xfrm>
            <a:off x="624416" y="1520825"/>
            <a:ext cx="3017309"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0" name="Google Shape;330;p53"/>
          <p:cNvSpPr txBox="1"/>
          <p:nvPr>
            <p:ph idx="3" type="body"/>
          </p:nvPr>
        </p:nvSpPr>
        <p:spPr>
          <a:xfrm>
            <a:off x="5861047" y="1520825"/>
            <a:ext cx="4766400"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1" name="Google Shape;331;p53"/>
          <p:cNvSpPr txBox="1"/>
          <p:nvPr>
            <p:ph idx="4" type="body"/>
          </p:nvPr>
        </p:nvSpPr>
        <p:spPr>
          <a:xfrm>
            <a:off x="5861047" y="3820037"/>
            <a:ext cx="4766400"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2" name="Google Shape;332;p53"/>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333" name="Google Shape;333;p53"/>
          <p:cNvSpPr txBox="1"/>
          <p:nvPr>
            <p:ph idx="11" type="ftr"/>
          </p:nvPr>
        </p:nvSpPr>
        <p:spPr>
          <a:xfrm>
            <a:off x="2370136"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34" name="Google Shape;334;p53"/>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 Column text + graphics option A">
  <p:cSld name="2/3 Column text + graphics option A">
    <p:spTree>
      <p:nvGrpSpPr>
        <p:cNvPr id="335" name="Shape 335"/>
        <p:cNvGrpSpPr/>
        <p:nvPr/>
      </p:nvGrpSpPr>
      <p:grpSpPr>
        <a:xfrm>
          <a:off x="0" y="0"/>
          <a:ext cx="0" cy="0"/>
          <a:chOff x="0" y="0"/>
          <a:chExt cx="0" cy="0"/>
        </a:xfrm>
      </p:grpSpPr>
      <p:sp>
        <p:nvSpPr>
          <p:cNvPr id="336" name="Google Shape;336;p54"/>
          <p:cNvSpPr txBox="1"/>
          <p:nvPr>
            <p:ph idx="1" type="body"/>
          </p:nvPr>
        </p:nvSpPr>
        <p:spPr>
          <a:xfrm>
            <a:off x="624416" y="1520825"/>
            <a:ext cx="6511397"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7" name="Google Shape;337;p54"/>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8" name="Google Shape;338;p54"/>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9" name="Google Shape;339;p54"/>
          <p:cNvSpPr txBox="1"/>
          <p:nvPr>
            <p:ph idx="3" type="body"/>
          </p:nvPr>
        </p:nvSpPr>
        <p:spPr>
          <a:xfrm>
            <a:off x="7608357" y="1520825"/>
            <a:ext cx="3017309" cy="4392613"/>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0" name="Google Shape;340;p54"/>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341" name="Google Shape;341;p54"/>
          <p:cNvSpPr txBox="1"/>
          <p:nvPr>
            <p:ph idx="11" type="ftr"/>
          </p:nvPr>
        </p:nvSpPr>
        <p:spPr>
          <a:xfrm>
            <a:off x="2370136"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42" name="Google Shape;342;p54"/>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 Column Text + graphics option B">
  <p:cSld name="2/3 Column Text + graphics option B">
    <p:spTree>
      <p:nvGrpSpPr>
        <p:cNvPr id="343" name="Shape 343"/>
        <p:cNvGrpSpPr/>
        <p:nvPr/>
      </p:nvGrpSpPr>
      <p:grpSpPr>
        <a:xfrm>
          <a:off x="0" y="0"/>
          <a:ext cx="0" cy="0"/>
          <a:chOff x="0" y="0"/>
          <a:chExt cx="0" cy="0"/>
        </a:xfrm>
      </p:grpSpPr>
      <p:sp>
        <p:nvSpPr>
          <p:cNvPr id="344" name="Google Shape;344;p55"/>
          <p:cNvSpPr txBox="1"/>
          <p:nvPr>
            <p:ph idx="1" type="body"/>
          </p:nvPr>
        </p:nvSpPr>
        <p:spPr>
          <a:xfrm>
            <a:off x="624416" y="1520825"/>
            <a:ext cx="6511397" cy="4392613"/>
          </a:xfrm>
          <a:prstGeom prst="rect">
            <a:avLst/>
          </a:prstGeom>
          <a:noFill/>
          <a:ln>
            <a:noFill/>
          </a:ln>
        </p:spPr>
        <p:txBody>
          <a:bodyPr anchorCtr="0" anchor="t" bIns="0" lIns="91425" spcFirstLastPara="1" rIns="91425" wrap="square" tIns="45700">
            <a:normAutofit/>
          </a:bodyPr>
          <a:lstStyle>
            <a:lvl1pPr indent="-406400" lvl="0" marL="457200" algn="l">
              <a:lnSpc>
                <a:spcPct val="90000"/>
              </a:lnSpc>
              <a:spcBef>
                <a:spcPts val="0"/>
              </a:spcBef>
              <a:spcAft>
                <a:spcPts val="0"/>
              </a:spcAft>
              <a:buClr>
                <a:schemeClr val="dk1"/>
              </a:buClr>
              <a:buSzPts val="2800"/>
              <a:buChar char="•"/>
              <a:defRPr/>
            </a:lvl1pPr>
            <a:lvl2pPr indent="-381000" lvl="1" marL="914400" algn="l">
              <a:lnSpc>
                <a:spcPct val="90000"/>
              </a:lnSpc>
              <a:spcBef>
                <a:spcPts val="0"/>
              </a:spcBef>
              <a:spcAft>
                <a:spcPts val="0"/>
              </a:spcAft>
              <a:buClr>
                <a:schemeClr val="dk1"/>
              </a:buClr>
              <a:buSzPts val="2400"/>
              <a:buChar char="•"/>
              <a:defRPr/>
            </a:lvl2pPr>
            <a:lvl3pPr indent="-355600" lvl="2" marL="1371600" algn="l">
              <a:lnSpc>
                <a:spcPct val="90000"/>
              </a:lnSpc>
              <a:spcBef>
                <a:spcPts val="0"/>
              </a:spcBef>
              <a:spcAft>
                <a:spcPts val="0"/>
              </a:spcAft>
              <a:buClr>
                <a:schemeClr val="dk1"/>
              </a:buClr>
              <a:buSzPts val="2000"/>
              <a:buChar char="•"/>
              <a:defRPr/>
            </a:lvl3pPr>
            <a:lvl4pPr indent="-342900" lvl="3" marL="1828800" algn="l">
              <a:lnSpc>
                <a:spcPct val="90000"/>
              </a:lnSpc>
              <a:spcBef>
                <a:spcPts val="0"/>
              </a:spcBef>
              <a:spcAft>
                <a:spcPts val="0"/>
              </a:spcAft>
              <a:buClr>
                <a:schemeClr val="dk1"/>
              </a:buClr>
              <a:buSzPts val="1800"/>
              <a:buChar char="•"/>
              <a:defRPr/>
            </a:lvl4pPr>
            <a:lvl5pPr indent="-342900" lvl="4" marL="2286000" algn="l">
              <a:lnSpc>
                <a:spcPct val="90000"/>
              </a:lnSpc>
              <a:spcBef>
                <a:spcPts val="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5" name="Google Shape;345;p55"/>
          <p:cNvSpPr txBox="1"/>
          <p:nvPr>
            <p:ph idx="2" type="body"/>
          </p:nvPr>
        </p:nvSpPr>
        <p:spPr>
          <a:xfrm>
            <a:off x="624417" y="764314"/>
            <a:ext cx="10001249" cy="360000"/>
          </a:xfrm>
          <a:prstGeom prst="rect">
            <a:avLst/>
          </a:prstGeom>
          <a:noFill/>
          <a:ln>
            <a:noFill/>
          </a:ln>
        </p:spPr>
        <p:txBody>
          <a:bodyPr anchorCtr="0" anchor="t" bIns="0" lIns="91425" spcFirstLastPara="1" rIns="91425" wrap="square" tIns="45700">
            <a:noAutofit/>
          </a:bodyPr>
          <a:lstStyle>
            <a:lvl1pPr indent="-228600" lvl="0" marL="457200" algn="l">
              <a:lnSpc>
                <a:spcPct val="116666"/>
              </a:lnSpc>
              <a:spcBef>
                <a:spcPts val="0"/>
              </a:spcBef>
              <a:spcAft>
                <a:spcPts val="0"/>
              </a:spcAft>
              <a:buClr>
                <a:schemeClr val="dk1"/>
              </a:buClr>
              <a:buSzPts val="2400"/>
              <a:buNone/>
              <a:defRPr sz="2400"/>
            </a:lvl1pPr>
            <a:lvl2pPr indent="-228600" lvl="1" marL="914400" algn="l">
              <a:lnSpc>
                <a:spcPct val="116656"/>
              </a:lnSpc>
              <a:spcBef>
                <a:spcPts val="500"/>
              </a:spcBef>
              <a:spcAft>
                <a:spcPts val="0"/>
              </a:spcAft>
              <a:buClr>
                <a:schemeClr val="dk1"/>
              </a:buClr>
              <a:buSzPts val="3200"/>
              <a:buNone/>
              <a:defRPr sz="3200"/>
            </a:lvl2pPr>
            <a:lvl3pPr indent="-228600" lvl="2" marL="1371600" algn="l">
              <a:lnSpc>
                <a:spcPct val="116656"/>
              </a:lnSpc>
              <a:spcBef>
                <a:spcPts val="500"/>
              </a:spcBef>
              <a:spcAft>
                <a:spcPts val="0"/>
              </a:spcAft>
              <a:buClr>
                <a:schemeClr val="dk1"/>
              </a:buClr>
              <a:buSzPts val="3200"/>
              <a:buNone/>
              <a:defRPr sz="3200"/>
            </a:lvl3pPr>
            <a:lvl4pPr indent="-228600" lvl="3" marL="1828800" algn="l">
              <a:lnSpc>
                <a:spcPct val="116656"/>
              </a:lnSpc>
              <a:spcBef>
                <a:spcPts val="500"/>
              </a:spcBef>
              <a:spcAft>
                <a:spcPts val="0"/>
              </a:spcAft>
              <a:buClr>
                <a:schemeClr val="dk1"/>
              </a:buClr>
              <a:buSzPts val="3200"/>
              <a:buNone/>
              <a:defRPr sz="3200"/>
            </a:lvl4pPr>
            <a:lvl5pPr indent="-228600" lvl="4" marL="2286000" algn="l">
              <a:lnSpc>
                <a:spcPct val="116656"/>
              </a:lnSpc>
              <a:spcBef>
                <a:spcPts val="500"/>
              </a:spcBef>
              <a:spcAft>
                <a:spcPts val="0"/>
              </a:spcAft>
              <a:buClr>
                <a:schemeClr val="dk1"/>
              </a:buClr>
              <a:buSzPts val="3200"/>
              <a:buNone/>
              <a:defRPr sz="3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6" name="Google Shape;346;p55"/>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7" name="Google Shape;347;p55"/>
          <p:cNvSpPr txBox="1"/>
          <p:nvPr>
            <p:ph idx="3" type="body"/>
          </p:nvPr>
        </p:nvSpPr>
        <p:spPr>
          <a:xfrm>
            <a:off x="7610475" y="1520825"/>
            <a:ext cx="3016972"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8" name="Google Shape;348;p55"/>
          <p:cNvSpPr txBox="1"/>
          <p:nvPr>
            <p:ph idx="4" type="body"/>
          </p:nvPr>
        </p:nvSpPr>
        <p:spPr>
          <a:xfrm>
            <a:off x="7610475" y="3820037"/>
            <a:ext cx="3016972" cy="2088000"/>
          </a:xfrm>
          <a:prstGeom prst="rect">
            <a:avLst/>
          </a:prstGeom>
          <a:solidFill>
            <a:schemeClr val="accent3"/>
          </a:solidFill>
          <a:ln>
            <a:noFill/>
          </a:ln>
        </p:spPr>
        <p:txBody>
          <a:bodyPr anchorCtr="0" anchor="t" bIns="0" lIns="108000" spcFirstLastPara="1" rIns="91425" wrap="square" tIns="108000">
            <a:normAutofit/>
          </a:bodyPr>
          <a:lstStyle>
            <a:lvl1pPr indent="-228600" lvl="0" marL="457200" algn="l">
              <a:lnSpc>
                <a:spcPct val="140000"/>
              </a:lnSpc>
              <a:spcBef>
                <a:spcPts val="0"/>
              </a:spcBef>
              <a:spcAft>
                <a:spcPts val="0"/>
              </a:spcAft>
              <a:buClr>
                <a:schemeClr val="dk1"/>
              </a:buClr>
              <a:buSzPts val="1000"/>
              <a:buNone/>
              <a:defRPr b="1" sz="1000"/>
            </a:lvl1pPr>
            <a:lvl2pPr indent="-228600" lvl="1" marL="914400" algn="l">
              <a:lnSpc>
                <a:spcPct val="133333"/>
              </a:lnSpc>
              <a:spcBef>
                <a:spcPts val="0"/>
              </a:spcBef>
              <a:spcAft>
                <a:spcPts val="0"/>
              </a:spcAft>
              <a:buClr>
                <a:schemeClr val="dk1"/>
              </a:buClr>
              <a:buSzPts val="1800"/>
              <a:buNone/>
              <a:defRPr sz="1800"/>
            </a:lvl2pPr>
            <a:lvl3pPr indent="-228600" lvl="2" marL="1371600" algn="l">
              <a:lnSpc>
                <a:spcPct val="133333"/>
              </a:lnSpc>
              <a:spcBef>
                <a:spcPts val="0"/>
              </a:spcBef>
              <a:spcAft>
                <a:spcPts val="0"/>
              </a:spcAft>
              <a:buClr>
                <a:schemeClr val="dk1"/>
              </a:buClr>
              <a:buSzPts val="1800"/>
              <a:buNone/>
              <a:defRPr sz="1800"/>
            </a:lvl3pPr>
            <a:lvl4pPr indent="-228600" lvl="3" marL="1828800" algn="l">
              <a:lnSpc>
                <a:spcPct val="133333"/>
              </a:lnSpc>
              <a:spcBef>
                <a:spcPts val="0"/>
              </a:spcBef>
              <a:spcAft>
                <a:spcPts val="0"/>
              </a:spcAft>
              <a:buClr>
                <a:schemeClr val="dk1"/>
              </a:buClr>
              <a:buSzPts val="1800"/>
              <a:buNone/>
              <a:defRPr sz="1800"/>
            </a:lvl4pPr>
            <a:lvl5pPr indent="-228600" lvl="4" marL="2286000" algn="l">
              <a:lnSpc>
                <a:spcPct val="133333"/>
              </a:lnSpc>
              <a:spcBef>
                <a:spcPts val="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9" name="Google Shape;349;p55"/>
          <p:cNvSpPr txBox="1"/>
          <p:nvPr/>
        </p:nvSpPr>
        <p:spPr>
          <a:xfrm>
            <a:off x="624418" y="6255021"/>
            <a:ext cx="1224000" cy="158400"/>
          </a:xfrm>
          <a:prstGeom prst="rect">
            <a:avLst/>
          </a:prstGeom>
          <a:noFill/>
          <a:ln>
            <a:noFill/>
          </a:ln>
        </p:spPr>
        <p:txBody>
          <a:bodyPr anchorCtr="0" anchor="t" bIns="0" lIns="0" spcFirstLastPara="1" rIns="0" wrap="square" tIns="0">
            <a:noAutofit/>
          </a:bodyPr>
          <a:lstStyle/>
          <a:p>
            <a:pPr indent="0" lvl="0" marL="0" marR="0" rtl="0" algn="l">
              <a:lnSpc>
                <a:spcPct val="14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1"/>
                </a:solidFill>
                <a:latin typeface="Arial"/>
                <a:ea typeface="Arial"/>
                <a:cs typeface="Arial"/>
                <a:sym typeface="Arial"/>
              </a:rPr>
              <a:t>‹#›</a:t>
            </a:fld>
            <a:endParaRPr b="0" i="0" sz="1000" u="none" cap="none" strike="noStrike">
              <a:solidFill>
                <a:schemeClr val="dk1"/>
              </a:solidFill>
              <a:latin typeface="Arial"/>
              <a:ea typeface="Arial"/>
              <a:cs typeface="Arial"/>
              <a:sym typeface="Arial"/>
            </a:endParaRPr>
          </a:p>
        </p:txBody>
      </p:sp>
      <p:sp>
        <p:nvSpPr>
          <p:cNvPr id="350" name="Google Shape;350;p55"/>
          <p:cNvSpPr txBox="1"/>
          <p:nvPr>
            <p:ph idx="11" type="ftr"/>
          </p:nvPr>
        </p:nvSpPr>
        <p:spPr>
          <a:xfrm>
            <a:off x="2370136" y="6255020"/>
            <a:ext cx="3024000" cy="158400"/>
          </a:xfrm>
          <a:prstGeom prst="rect">
            <a:avLst/>
          </a:prstGeom>
          <a:noFill/>
          <a:ln>
            <a:noFill/>
          </a:ln>
        </p:spPr>
        <p:txBody>
          <a:bodyPr anchorCtr="0" anchor="b" bIns="0" lIns="0" spcFirstLastPara="1" rIns="0" wrap="square" tIns="0">
            <a:noAutofit/>
          </a:bodyPr>
          <a:lstStyle>
            <a:lvl1pPr lvl="0" algn="l">
              <a:lnSpc>
                <a:spcPct val="140000"/>
              </a:lnSpc>
              <a:spcBef>
                <a:spcPts val="0"/>
              </a:spcBef>
              <a:spcAft>
                <a:spcPts val="0"/>
              </a:spcAft>
              <a:buSzPts val="1400"/>
              <a:buNone/>
              <a:defRPr sz="10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51" name="Google Shape;351;p55"/>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claimer slide">
  <p:cSld name="Disclaimer slide">
    <p:bg>
      <p:bgPr>
        <a:solidFill>
          <a:schemeClr val="lt1"/>
        </a:solidFill>
      </p:bgPr>
    </p:bg>
    <p:spTree>
      <p:nvGrpSpPr>
        <p:cNvPr id="352" name="Shape 352"/>
        <p:cNvGrpSpPr/>
        <p:nvPr/>
      </p:nvGrpSpPr>
      <p:grpSpPr>
        <a:xfrm>
          <a:off x="0" y="0"/>
          <a:ext cx="0" cy="0"/>
          <a:chOff x="0" y="0"/>
          <a:chExt cx="0" cy="0"/>
        </a:xfrm>
      </p:grpSpPr>
      <p:sp>
        <p:nvSpPr>
          <p:cNvPr id="353" name="Google Shape;353;p56"/>
          <p:cNvSpPr txBox="1"/>
          <p:nvPr>
            <p:ph idx="1" type="body"/>
          </p:nvPr>
        </p:nvSpPr>
        <p:spPr>
          <a:xfrm>
            <a:off x="624416" y="1520825"/>
            <a:ext cx="10001251" cy="4867275"/>
          </a:xfrm>
          <a:prstGeom prst="rect">
            <a:avLst/>
          </a:prstGeom>
          <a:noFill/>
          <a:ln>
            <a:noFill/>
          </a:ln>
        </p:spPr>
        <p:txBody>
          <a:bodyPr anchorCtr="0" anchor="t" bIns="0" lIns="91425" spcFirstLastPara="1" rIns="91425" wrap="square" tIns="45700">
            <a:normAutofit/>
          </a:bodyPr>
          <a:lstStyle>
            <a:lvl1pPr indent="-228600" lvl="0" marL="457200" algn="l">
              <a:lnSpc>
                <a:spcPct val="150000"/>
              </a:lnSpc>
              <a:spcBef>
                <a:spcPts val="0"/>
              </a:spcBef>
              <a:spcAft>
                <a:spcPts val="0"/>
              </a:spcAft>
              <a:buClr>
                <a:schemeClr val="dk1"/>
              </a:buClr>
              <a:buSzPts val="800"/>
              <a:buNone/>
              <a:defRPr sz="800"/>
            </a:lvl1pPr>
            <a:lvl2pPr indent="-228600" lvl="1" marL="914400" algn="l">
              <a:lnSpc>
                <a:spcPct val="150000"/>
              </a:lnSpc>
              <a:spcBef>
                <a:spcPts val="0"/>
              </a:spcBef>
              <a:spcAft>
                <a:spcPts val="0"/>
              </a:spcAft>
              <a:buClr>
                <a:schemeClr val="dk1"/>
              </a:buClr>
              <a:buSzPts val="800"/>
              <a:buNone/>
              <a:defRPr sz="800"/>
            </a:lvl2pPr>
            <a:lvl3pPr indent="-228600" lvl="2" marL="1371600" algn="l">
              <a:lnSpc>
                <a:spcPct val="150000"/>
              </a:lnSpc>
              <a:spcBef>
                <a:spcPts val="0"/>
              </a:spcBef>
              <a:spcAft>
                <a:spcPts val="0"/>
              </a:spcAft>
              <a:buClr>
                <a:schemeClr val="dk1"/>
              </a:buClr>
              <a:buSzPts val="800"/>
              <a:buNone/>
              <a:defRPr sz="800"/>
            </a:lvl3pPr>
            <a:lvl4pPr indent="-228600" lvl="3" marL="1828800" algn="l">
              <a:lnSpc>
                <a:spcPct val="150000"/>
              </a:lnSpc>
              <a:spcBef>
                <a:spcPts val="0"/>
              </a:spcBef>
              <a:spcAft>
                <a:spcPts val="0"/>
              </a:spcAft>
              <a:buClr>
                <a:schemeClr val="dk1"/>
              </a:buClr>
              <a:buSzPts val="800"/>
              <a:buNone/>
              <a:defRPr sz="800"/>
            </a:lvl4pPr>
            <a:lvl5pPr indent="-228600" lvl="4" marL="2286000" algn="l">
              <a:lnSpc>
                <a:spcPct val="150000"/>
              </a:lnSpc>
              <a:spcBef>
                <a:spcPts val="0"/>
              </a:spcBef>
              <a:spcAft>
                <a:spcPts val="0"/>
              </a:spcAft>
              <a:buClr>
                <a:schemeClr val="dk1"/>
              </a:buClr>
              <a:buSzPts val="800"/>
              <a:buNone/>
              <a:defRPr sz="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4" name="Google Shape;354;p56"/>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355" name="Google Shape;355;p56"/>
          <p:cNvPicPr preferRelativeResize="0"/>
          <p:nvPr/>
        </p:nvPicPr>
        <p:blipFill rotWithShape="1">
          <a:blip r:embed="rId2">
            <a:alphaModFix/>
          </a:blip>
          <a:srcRect b="0" l="76748" r="0" t="76748"/>
          <a:stretch/>
        </p:blipFill>
        <p:spPr>
          <a:xfrm>
            <a:off x="9357112" y="5263376"/>
            <a:ext cx="2834887" cy="1594624"/>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gradient">
  <p:cSld name="Closing gradient">
    <p:bg>
      <p:bgPr>
        <a:gradFill>
          <a:gsLst>
            <a:gs pos="0">
              <a:srgbClr val="0061C7"/>
            </a:gs>
            <a:gs pos="100000">
              <a:srgbClr val="2C3A87"/>
            </a:gs>
          </a:gsLst>
          <a:lin ang="0" scaled="0"/>
        </a:gradFill>
      </p:bgPr>
    </p:bg>
    <p:spTree>
      <p:nvGrpSpPr>
        <p:cNvPr id="356" name="Shape 356"/>
        <p:cNvGrpSpPr/>
        <p:nvPr/>
      </p:nvGrpSpPr>
      <p:grpSpPr>
        <a:xfrm>
          <a:off x="0" y="0"/>
          <a:ext cx="0" cy="0"/>
          <a:chOff x="0" y="0"/>
          <a:chExt cx="0" cy="0"/>
        </a:xfrm>
      </p:grpSpPr>
      <p:sp>
        <p:nvSpPr>
          <p:cNvPr id="357" name="Google Shape;357;p57"/>
          <p:cNvSpPr txBox="1"/>
          <p:nvPr>
            <p:ph idx="1" type="body"/>
          </p:nvPr>
        </p:nvSpPr>
        <p:spPr>
          <a:xfrm>
            <a:off x="1564636" y="468312"/>
            <a:ext cx="9064800" cy="5040000"/>
          </a:xfrm>
          <a:prstGeom prst="rect">
            <a:avLst/>
          </a:prstGeom>
          <a:noFill/>
          <a:ln>
            <a:noFill/>
          </a:ln>
        </p:spPr>
        <p:txBody>
          <a:bodyPr anchorCtr="0" anchor="ctr" bIns="45700" lIns="91425" spcFirstLastPara="1" rIns="91425" wrap="square" tIns="45700">
            <a:normAutofit/>
          </a:bodyPr>
          <a:lstStyle>
            <a:lvl1pPr indent="-228600" lvl="0" marL="457200" algn="ctr">
              <a:lnSpc>
                <a:spcPct val="119047"/>
              </a:lnSpc>
              <a:spcBef>
                <a:spcPts val="1000"/>
              </a:spcBef>
              <a:spcAft>
                <a:spcPts val="0"/>
              </a:spcAft>
              <a:buClr>
                <a:schemeClr val="lt1"/>
              </a:buClr>
              <a:buSzPts val="4200"/>
              <a:buNone/>
              <a:defRPr b="1" sz="4200">
                <a:solidFill>
                  <a:schemeClr val="lt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58" name="Google Shape;358;p57"/>
          <p:cNvPicPr preferRelativeResize="0"/>
          <p:nvPr/>
        </p:nvPicPr>
        <p:blipFill rotWithShape="1">
          <a:blip r:embed="rId2">
            <a:alphaModFix/>
          </a:blip>
          <a:srcRect b="0" l="76612" r="0" t="76612"/>
          <a:stretch/>
        </p:blipFill>
        <p:spPr>
          <a:xfrm>
            <a:off x="9340748" y="5254170"/>
            <a:ext cx="2851252" cy="1603829"/>
          </a:xfrm>
          <a:prstGeom prst="rect">
            <a:avLst/>
          </a:prstGeom>
          <a:noFill/>
          <a:ln>
            <a:noFill/>
          </a:ln>
        </p:spPr>
      </p:pic>
    </p:spTree>
  </p:cSld>
  <p:clrMapOvr>
    <a:masterClrMapping/>
  </p:clrMapOvr>
  <p:extLst>
    <p:ext uri="{DCECCB84-F9BA-43D5-87BE-67443E8EF086}">
      <p15:sldGuideLst>
        <p15:guide id="1" pos="7287">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white">
  <p:cSld name="Closing white">
    <p:bg>
      <p:bgPr>
        <a:solidFill>
          <a:schemeClr val="lt1"/>
        </a:solidFill>
      </p:bgPr>
    </p:bg>
    <p:spTree>
      <p:nvGrpSpPr>
        <p:cNvPr id="359" name="Shape 359"/>
        <p:cNvGrpSpPr/>
        <p:nvPr/>
      </p:nvGrpSpPr>
      <p:grpSpPr>
        <a:xfrm>
          <a:off x="0" y="0"/>
          <a:ext cx="0" cy="0"/>
          <a:chOff x="0" y="0"/>
          <a:chExt cx="0" cy="0"/>
        </a:xfrm>
      </p:grpSpPr>
      <p:pic>
        <p:nvPicPr>
          <p:cNvPr id="360" name="Google Shape;360;p58"/>
          <p:cNvPicPr preferRelativeResize="0"/>
          <p:nvPr/>
        </p:nvPicPr>
        <p:blipFill rotWithShape="1">
          <a:blip r:embed="rId2">
            <a:alphaModFix/>
          </a:blip>
          <a:srcRect b="0" l="62422" r="0" t="62422"/>
          <a:stretch/>
        </p:blipFill>
        <p:spPr>
          <a:xfrm>
            <a:off x="7610474" y="4280892"/>
            <a:ext cx="4581525" cy="2577108"/>
          </a:xfrm>
          <a:prstGeom prst="rect">
            <a:avLst/>
          </a:prstGeom>
          <a:noFill/>
          <a:ln>
            <a:noFill/>
          </a:ln>
        </p:spPr>
      </p:pic>
      <p:sp>
        <p:nvSpPr>
          <p:cNvPr id="361" name="Google Shape;361;p58"/>
          <p:cNvSpPr txBox="1"/>
          <p:nvPr>
            <p:ph idx="1" type="body"/>
          </p:nvPr>
        </p:nvSpPr>
        <p:spPr>
          <a:xfrm>
            <a:off x="1563600" y="468312"/>
            <a:ext cx="9064800" cy="5040000"/>
          </a:xfrm>
          <a:prstGeom prst="rect">
            <a:avLst/>
          </a:prstGeom>
          <a:noFill/>
          <a:ln>
            <a:noFill/>
          </a:ln>
        </p:spPr>
        <p:txBody>
          <a:bodyPr anchorCtr="0" anchor="ctr" bIns="45700" lIns="91425" spcFirstLastPara="1" rIns="91425" wrap="square" tIns="45700">
            <a:normAutofit/>
          </a:bodyPr>
          <a:lstStyle>
            <a:lvl1pPr indent="-228600" lvl="0" marL="457200" algn="ctr">
              <a:lnSpc>
                <a:spcPct val="119047"/>
              </a:lnSpc>
              <a:spcBef>
                <a:spcPts val="1000"/>
              </a:spcBef>
              <a:spcAft>
                <a:spcPts val="0"/>
              </a:spcAft>
              <a:buClr>
                <a:schemeClr val="dk1"/>
              </a:buClr>
              <a:buSzPts val="4200"/>
              <a:buNone/>
              <a:defRPr b="1" sz="4200"/>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62" name="Google Shape;362;p58"/>
          <p:cNvPicPr preferRelativeResize="0"/>
          <p:nvPr/>
        </p:nvPicPr>
        <p:blipFill rotWithShape="1">
          <a:blip r:embed="rId3">
            <a:alphaModFix/>
          </a:blip>
          <a:srcRect b="0" l="76612" r="0" t="76612"/>
          <a:stretch/>
        </p:blipFill>
        <p:spPr>
          <a:xfrm>
            <a:off x="9340748" y="5254170"/>
            <a:ext cx="2851252" cy="1603829"/>
          </a:xfrm>
          <a:prstGeom prst="rect">
            <a:avLst/>
          </a:prstGeom>
          <a:noFill/>
          <a:ln>
            <a:noFill/>
          </a:ln>
        </p:spPr>
      </p:pic>
    </p:spTree>
  </p:cSld>
  <p:clrMapOvr>
    <a:masterClrMapping/>
  </p:clrMapOvr>
  <p:extLst>
    <p:ext uri="{DCECCB84-F9BA-43D5-87BE-67443E8EF086}">
      <p15:sldGuideLst>
        <p15:guide id="1" pos="728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0" name="Google Shape;4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3" name="Shape 43"/>
        <p:cNvGrpSpPr/>
        <p:nvPr/>
      </p:nvGrpSpPr>
      <p:grpSpPr>
        <a:xfrm>
          <a:off x="0" y="0"/>
          <a:ext cx="0" cy="0"/>
          <a:chOff x="0" y="0"/>
          <a:chExt cx="0" cy="0"/>
        </a:xfrm>
      </p:grpSpPr>
      <p:sp>
        <p:nvSpPr>
          <p:cNvPr id="44" name="Google Shape;4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3" name="Google Shape;5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5" name="Google Shape;5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9" name="Shape 59"/>
        <p:cNvGrpSpPr/>
        <p:nvPr/>
      </p:nvGrpSpPr>
      <p:grpSpPr>
        <a:xfrm>
          <a:off x="0" y="0"/>
          <a:ext cx="0" cy="0"/>
          <a:chOff x="0" y="0"/>
          <a:chExt cx="0" cy="0"/>
        </a:xfrm>
      </p:grpSpPr>
      <p:sp>
        <p:nvSpPr>
          <p:cNvPr id="60" name="Google Shape;6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4" name="Shape 64"/>
        <p:cNvGrpSpPr/>
        <p:nvPr/>
      </p:nvGrpSpPr>
      <p:grpSpPr>
        <a:xfrm>
          <a:off x="0" y="0"/>
          <a:ext cx="0" cy="0"/>
          <a:chOff x="0" y="0"/>
          <a:chExt cx="0" cy="0"/>
        </a:xfrm>
      </p:grpSpPr>
      <p:sp>
        <p:nvSpPr>
          <p:cNvPr id="65" name="Google Shape;6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9" Type="http://schemas.openxmlformats.org/officeDocument/2006/relationships/slideLayout" Target="../slideLayouts/slideLayout4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9" Type="http://schemas.openxmlformats.org/officeDocument/2006/relationships/slideLayout" Target="../slideLayouts/slideLayout29.xml"/><Relationship Id="rId50"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descr="{&quot;HashCode&quot;:1968695115,&quot;Placement&quot;:&quot;Header&quot;,&quot;Top&quot;:0.0,&quot;Left&quot;:0.0,&quot;SlideWidth&quot;:960,&quot;SlideHeight&quot;:540}" id="15" name="Google Shape;15;p9"/>
          <p:cNvSpPr txBox="1"/>
          <p:nvPr/>
        </p:nvSpPr>
        <p:spPr>
          <a:xfrm>
            <a:off x="0" y="0"/>
            <a:ext cx="669061" cy="233422"/>
          </a:xfrm>
          <a:prstGeom prst="rect">
            <a:avLst/>
          </a:prstGeom>
          <a:noFill/>
          <a:ln>
            <a:noFill/>
          </a:ln>
        </p:spPr>
        <p:txBody>
          <a:bodyPr anchorCtr="1" anchor="ctr" bIns="0" lIns="0" spcFirstLastPara="1" rIns="0" wrap="square" tIns="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317100"/>
                </a:solidFill>
                <a:latin typeface="Arial"/>
                <a:ea typeface="Arial"/>
                <a:cs typeface="Arial"/>
                <a:sym typeface="Arial"/>
              </a:rPr>
              <a:t>PUBLIC</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15:clr>
            <a:srgbClr val="F26B43"/>
          </p15:clr>
        </p15:guide>
        <p15:guide id="2" pos="7680">
          <p15:clr>
            <a:srgbClr val="F26B43"/>
          </p15:clr>
        </p15:guide>
        <p15:guide id="3" pos="393">
          <p15:clr>
            <a:srgbClr val="F26B43"/>
          </p15:clr>
        </p15:guide>
        <p15:guide id="4" pos="1194">
          <p15:clr>
            <a:srgbClr val="F26B43"/>
          </p15:clr>
        </p15:guide>
        <p15:guide id="5" pos="1493">
          <p15:clr>
            <a:srgbClr val="F26B43"/>
          </p15:clr>
        </p15:guide>
        <p15:guide id="6" pos="2294">
          <p15:clr>
            <a:srgbClr val="F26B43"/>
          </p15:clr>
        </p15:guide>
        <p15:guide id="7" pos="2594">
          <p15:clr>
            <a:srgbClr val="F26B43"/>
          </p15:clr>
        </p15:guide>
        <p15:guide id="8" pos="3395">
          <p15:clr>
            <a:srgbClr val="F26B43"/>
          </p15:clr>
        </p15:guide>
        <p15:guide id="9" pos="3694">
          <p15:clr>
            <a:srgbClr val="F26B43"/>
          </p15:clr>
        </p15:guide>
        <p15:guide id="10" pos="4495">
          <p15:clr>
            <a:srgbClr val="F26B43"/>
          </p15:clr>
        </p15:guide>
        <p15:guide id="11" pos="4794">
          <p15:clr>
            <a:srgbClr val="F26B43"/>
          </p15:clr>
        </p15:guide>
        <p15:guide id="12" pos="5595">
          <p15:clr>
            <a:srgbClr val="F26B43"/>
          </p15:clr>
        </p15:guide>
        <p15:guide id="13" pos="5894">
          <p15:clr>
            <a:srgbClr val="F26B43"/>
          </p15:clr>
        </p15:guide>
        <p15:guide id="14" pos="6695">
          <p15:clr>
            <a:srgbClr val="F26B43"/>
          </p15:clr>
        </p15:guide>
        <p15:guide id="15" orient="horz">
          <p15:clr>
            <a:srgbClr val="F26B43"/>
          </p15:clr>
        </p15:guide>
        <p15:guide id="16" orient="horz" pos="4320">
          <p15:clr>
            <a:srgbClr val="F26B43"/>
          </p15:clr>
        </p15:guide>
        <p15:guide id="17" orient="horz" pos="295">
          <p15:clr>
            <a:srgbClr val="F26B43"/>
          </p15:clr>
        </p15:guide>
        <p15:guide id="18" orient="horz" pos="4024">
          <p15:clr>
            <a:srgbClr val="F26B43"/>
          </p15:clr>
        </p15:guide>
        <p15:guide id="19" orient="horz" pos="3725">
          <p15:clr>
            <a:srgbClr val="F26B43"/>
          </p15:clr>
        </p15:guide>
        <p15:guide id="20" orient="horz" pos="95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echcrunch.com/2023/07/05/crypto-funding-drops-fifth-straight-quarter/" TargetMode="External"/><Relationship Id="rId4" Type="http://schemas.openxmlformats.org/officeDocument/2006/relationships/hyperlink" Target="https://techcrunch.com/2023/09/03/crypto-funding-is-freezing-up/" TargetMode="External"/><Relationship Id="rId5" Type="http://schemas.openxmlformats.org/officeDocument/2006/relationships/chart" Target="../charts/chart1.xml"/><Relationship Id="rId6"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3.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1"/>
          <p:cNvSpPr txBox="1"/>
          <p:nvPr>
            <p:ph idx="1" type="subTitle"/>
          </p:nvPr>
        </p:nvSpPr>
        <p:spPr>
          <a:xfrm>
            <a:off x="5241471" y="5735289"/>
            <a:ext cx="6564993" cy="648000"/>
          </a:xfrm>
          <a:prstGeom prst="rect">
            <a:avLst/>
          </a:prstGeom>
          <a:noFill/>
          <a:ln>
            <a:noFill/>
          </a:ln>
        </p:spPr>
        <p:txBody>
          <a:bodyPr anchorCtr="0" anchor="t" bIns="0" lIns="0" spcFirstLastPara="1" rIns="0" wrap="square" tIns="0">
            <a:noAutofit/>
          </a:bodyPr>
          <a:lstStyle/>
          <a:p>
            <a:pPr indent="0" lvl="0" marL="0" rtl="0" algn="r">
              <a:lnSpc>
                <a:spcPct val="156250"/>
              </a:lnSpc>
              <a:spcBef>
                <a:spcPts val="0"/>
              </a:spcBef>
              <a:spcAft>
                <a:spcPts val="0"/>
              </a:spcAft>
              <a:buClr>
                <a:schemeClr val="lt1"/>
              </a:buClr>
              <a:buSzPts val="3200"/>
              <a:buNone/>
            </a:pPr>
            <a:r>
              <a:rPr lang="en-US" sz="3200"/>
              <a:t>P.R.I.M.E Finance Asia Conference 2023</a:t>
            </a:r>
            <a:endParaRPr sz="3200"/>
          </a:p>
        </p:txBody>
      </p:sp>
      <p:sp>
        <p:nvSpPr>
          <p:cNvPr id="368" name="Google Shape;368;p1"/>
          <p:cNvSpPr txBox="1"/>
          <p:nvPr>
            <p:ph type="title"/>
          </p:nvPr>
        </p:nvSpPr>
        <p:spPr>
          <a:xfrm>
            <a:off x="1720400" y="1022050"/>
            <a:ext cx="10207200" cy="1296000"/>
          </a:xfrm>
          <a:prstGeom prst="rect">
            <a:avLst/>
          </a:prstGeom>
          <a:noFill/>
          <a:ln>
            <a:noFill/>
          </a:ln>
        </p:spPr>
        <p:txBody>
          <a:bodyPr anchorCtr="0" anchor="ctr" bIns="45700" lIns="91425" spcFirstLastPara="1" rIns="91425" wrap="square" tIns="45700">
            <a:noAutofit/>
          </a:bodyPr>
          <a:lstStyle/>
          <a:p>
            <a:pPr indent="0" lvl="0" marL="0" rtl="0" algn="l">
              <a:lnSpc>
                <a:spcPct val="113636"/>
              </a:lnSpc>
              <a:spcBef>
                <a:spcPts val="0"/>
              </a:spcBef>
              <a:spcAft>
                <a:spcPts val="0"/>
              </a:spcAft>
              <a:buClr>
                <a:schemeClr val="lt1"/>
              </a:buClr>
              <a:buSzPts val="4400"/>
              <a:buFont typeface="Calibri"/>
              <a:buNone/>
            </a:pPr>
            <a:r>
              <a:rPr lang="en-US" sz="4400"/>
              <a:t>Crypto Winter, </a:t>
            </a:r>
            <a:r>
              <a:rPr i="1" lang="en-US" sz="4400"/>
              <a:t>Or Is It All Sunshine in Asia</a:t>
            </a:r>
            <a:endParaRPr i="1" sz="4400"/>
          </a:p>
        </p:txBody>
      </p:sp>
      <p:sp>
        <p:nvSpPr>
          <p:cNvPr id="369" name="Google Shape;369;p1"/>
          <p:cNvSpPr txBox="1"/>
          <p:nvPr/>
        </p:nvSpPr>
        <p:spPr>
          <a:xfrm>
            <a:off x="4212169" y="2133000"/>
            <a:ext cx="7452781" cy="648000"/>
          </a:xfrm>
          <a:prstGeom prst="rect">
            <a:avLst/>
          </a:prstGeom>
          <a:noFill/>
          <a:ln>
            <a:noFill/>
          </a:ln>
        </p:spPr>
        <p:txBody>
          <a:bodyPr anchorCtr="0" anchor="t" bIns="0" lIns="0" spcFirstLastPara="1" rIns="0" wrap="square" tIns="0">
            <a:noAutofit/>
          </a:bodyPr>
          <a:lstStyle/>
          <a:p>
            <a:pPr indent="0" lvl="0" marL="0" marR="0" rtl="0" algn="l">
              <a:lnSpc>
                <a:spcPct val="119047"/>
              </a:lnSpc>
              <a:spcBef>
                <a:spcPts val="0"/>
              </a:spcBef>
              <a:spcAft>
                <a:spcPts val="0"/>
              </a:spcAft>
              <a:buClr>
                <a:schemeClr val="lt1"/>
              </a:buClr>
              <a:buSzPts val="4200"/>
              <a:buFont typeface="Arial"/>
              <a:buNone/>
            </a:pPr>
            <a:r>
              <a:rPr b="0" i="0" lang="en-US" sz="4200" u="none" cap="none" strike="noStrike">
                <a:solidFill>
                  <a:schemeClr val="lt1"/>
                </a:solidFill>
                <a:latin typeface="Calibri"/>
                <a:ea typeface="Calibri"/>
                <a:cs typeface="Calibri"/>
                <a:sym typeface="Calibri"/>
              </a:rPr>
              <a:t>Janet Thomas – </a:t>
            </a:r>
            <a:r>
              <a:rPr lang="en-US" sz="2800">
                <a:solidFill>
                  <a:schemeClr val="lt1"/>
                </a:solidFill>
                <a:latin typeface="Calibri"/>
                <a:ea typeface="Calibri"/>
                <a:cs typeface="Calibri"/>
                <a:sym typeface="Calibri"/>
              </a:rPr>
              <a:t>P.R.I.M.E. Finance Expert</a:t>
            </a:r>
            <a:endParaRPr b="0" i="0" sz="28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4" name="Shape 374"/>
        <p:cNvGrpSpPr/>
        <p:nvPr/>
      </p:nvGrpSpPr>
      <p:grpSpPr>
        <a:xfrm>
          <a:off x="0" y="0"/>
          <a:ext cx="0" cy="0"/>
          <a:chOff x="0" y="0"/>
          <a:chExt cx="0" cy="0"/>
        </a:xfrm>
      </p:grpSpPr>
      <p:sp>
        <p:nvSpPr>
          <p:cNvPr id="375" name="Google Shape;375;p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6" name="Google Shape;376;p2"/>
          <p:cNvSpPr txBox="1"/>
          <p:nvPr>
            <p:ph type="title"/>
          </p:nvPr>
        </p:nvSpPr>
        <p:spPr>
          <a:xfrm>
            <a:off x="851183" y="1143000"/>
            <a:ext cx="4827122" cy="289864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5400"/>
              <a:buFont typeface="Calibri"/>
              <a:buNone/>
            </a:pPr>
            <a:r>
              <a:rPr lang="en-US" sz="5400"/>
              <a:t>Global</a:t>
            </a:r>
            <a:br>
              <a:rPr lang="en-US" sz="5400"/>
            </a:br>
            <a:r>
              <a:rPr lang="en-US" sz="5400"/>
              <a:t>Blockchain Industry Growth</a:t>
            </a:r>
            <a:endParaRPr/>
          </a:p>
        </p:txBody>
      </p:sp>
      <p:sp>
        <p:nvSpPr>
          <p:cNvPr id="377" name="Google Shape;377;p2"/>
          <p:cNvSpPr/>
          <p:nvPr/>
        </p:nvSpPr>
        <p:spPr>
          <a:xfrm rot="5400000">
            <a:off x="1182975" y="346791"/>
            <a:ext cx="146304" cy="704088"/>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78" name="Google Shape;378;p2"/>
          <p:cNvSpPr/>
          <p:nvPr/>
        </p:nvSpPr>
        <p:spPr>
          <a:xfrm>
            <a:off x="853897" y="4177748"/>
            <a:ext cx="4824407" cy="18288"/>
          </a:xfrm>
          <a:prstGeom prst="rect">
            <a:avLst/>
          </a:prstGeom>
          <a:solidFill>
            <a:srgbClr val="D5D5D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379" name="Google Shape;379;p2"/>
          <p:cNvSpPr txBox="1"/>
          <p:nvPr/>
        </p:nvSpPr>
        <p:spPr>
          <a:xfrm>
            <a:off x="6347911" y="5051872"/>
            <a:ext cx="5724000" cy="1169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Sources</a:t>
            </a:r>
            <a:r>
              <a:rPr b="1" i="0" lang="en-US" sz="10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000"/>
              <a:buFont typeface="Arial"/>
              <a:buNone/>
            </a:pPr>
            <a:r>
              <a:rPr b="0" baseline="30000" i="0" lang="en-US" sz="1000" u="none" cap="none" strike="noStrike">
                <a:solidFill>
                  <a:schemeClr val="dk1"/>
                </a:solidFill>
                <a:latin typeface="Arial"/>
                <a:ea typeface="Arial"/>
                <a:cs typeface="Arial"/>
                <a:sym typeface="Arial"/>
              </a:rPr>
              <a:t>1</a:t>
            </a:r>
            <a:r>
              <a:rPr b="0" i="0" lang="en-US" sz="1000" u="none" cap="none" strike="noStrike">
                <a:solidFill>
                  <a:schemeClr val="dk1"/>
                </a:solidFill>
                <a:latin typeface="Arial"/>
                <a:ea typeface="Arial"/>
                <a:cs typeface="Arial"/>
                <a:sym typeface="Arial"/>
              </a:rPr>
              <a:t> CB Insights, State of Blockchain Report 2022,  https://pitchbook.com/news/reports/q1-2023-crypto-report; </a:t>
            </a:r>
            <a:r>
              <a:rPr b="0" i="0" lang="en-US" sz="1000" u="sng" cap="none" strike="noStrike">
                <a:solidFill>
                  <a:schemeClr val="dk1"/>
                </a:solidFill>
                <a:latin typeface="Arial"/>
                <a:ea typeface="Arial"/>
                <a:cs typeface="Arial"/>
                <a:sym typeface="Arial"/>
                <a:hlinkClick r:id="rId3">
                  <a:extLst>
                    <a:ext uri="{A12FA001-AC4F-418D-AE19-62706E023703}">
                      <ahyp:hlinkClr val="tx"/>
                    </a:ext>
                  </a:extLst>
                </a:hlinkClick>
              </a:rPr>
              <a:t>https://techcrunch.com/2023/07/05/crypto-funding-drops-fifth-straight-quarter/</a:t>
            </a:r>
            <a:r>
              <a:rPr b="0" i="0" lang="en-US" sz="1000" u="none" cap="none" strike="noStrike">
                <a:solidFill>
                  <a:schemeClr val="dk1"/>
                </a:solidFill>
                <a:latin typeface="Arial"/>
                <a:ea typeface="Arial"/>
                <a:cs typeface="Arial"/>
                <a:sym typeface="Arial"/>
              </a:rPr>
              <a:t>; </a:t>
            </a:r>
            <a:r>
              <a:rPr b="0" i="0" lang="en-US" sz="1000" u="sng" cap="none" strike="noStrike">
                <a:solidFill>
                  <a:schemeClr val="dk1"/>
                </a:solidFill>
                <a:latin typeface="Arial"/>
                <a:ea typeface="Arial"/>
                <a:cs typeface="Arial"/>
                <a:sym typeface="Arial"/>
                <a:hlinkClick r:id="rId4">
                  <a:extLst>
                    <a:ext uri="{A12FA001-AC4F-418D-AE19-62706E023703}">
                      <ahyp:hlinkClr val="tx"/>
                    </a:ext>
                  </a:extLst>
                </a:hlinkClick>
              </a:rPr>
              <a:t>https://techcrunch.com/2023/09/03/crypto-funding-is-freezing-up/</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000"/>
              <a:buFont typeface="Arial"/>
              <a:buNone/>
            </a:pPr>
            <a:r>
              <a:rPr b="0" baseline="30000" i="0" lang="en-US" sz="1000" u="none" cap="none" strike="noStrike">
                <a:solidFill>
                  <a:schemeClr val="dk1"/>
                </a:solidFill>
                <a:latin typeface="Arial"/>
                <a:ea typeface="Arial"/>
                <a:cs typeface="Arial"/>
                <a:sym typeface="Arial"/>
              </a:rPr>
              <a:t>2 </a:t>
            </a:r>
            <a:r>
              <a:rPr b="0" i="0" lang="en-US" sz="1000" u="none" cap="none" strike="noStrike">
                <a:solidFill>
                  <a:schemeClr val="dk1"/>
                </a:solidFill>
                <a:latin typeface="Arial"/>
                <a:ea typeface="Arial"/>
                <a:cs typeface="Arial"/>
                <a:sym typeface="Arial"/>
              </a:rPr>
              <a:t>CB Insights, Blockchain Expert Collection</a:t>
            </a:r>
            <a:endParaRPr b="0" i="0" sz="1000" u="none" cap="none" strike="noStrike">
              <a:solidFill>
                <a:schemeClr val="dk1"/>
              </a:solidFill>
              <a:latin typeface="Arial"/>
              <a:ea typeface="Arial"/>
              <a:cs typeface="Arial"/>
              <a:sym typeface="Arial"/>
            </a:endParaRPr>
          </a:p>
        </p:txBody>
      </p:sp>
      <p:sp>
        <p:nvSpPr>
          <p:cNvPr id="380" name="Google Shape;380;p2"/>
          <p:cNvSpPr txBox="1"/>
          <p:nvPr/>
        </p:nvSpPr>
        <p:spPr>
          <a:xfrm>
            <a:off x="10520520" y="2727873"/>
            <a:ext cx="564578" cy="2523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20"/>
              <a:buFont typeface="Arial"/>
              <a:buNone/>
            </a:pPr>
            <a:r>
              <a:rPr b="0" i="0" lang="en-US" sz="520" u="none" cap="none" strike="noStrike">
                <a:solidFill>
                  <a:schemeClr val="dk1"/>
                </a:solidFill>
                <a:latin typeface="Arial"/>
                <a:ea typeface="Arial"/>
                <a:cs typeface="Arial"/>
                <a:sym typeface="Arial"/>
              </a:rPr>
              <a:t>^ Year to date</a:t>
            </a:r>
            <a:br>
              <a:rPr b="0" i="0" lang="en-US" sz="520" u="none" cap="none" strike="noStrike">
                <a:solidFill>
                  <a:schemeClr val="dk1"/>
                </a:solidFill>
                <a:latin typeface="Arial"/>
                <a:ea typeface="Arial"/>
                <a:cs typeface="Arial"/>
                <a:sym typeface="Arial"/>
              </a:rPr>
            </a:br>
            <a:r>
              <a:rPr b="0" i="0" lang="en-US" sz="520" u="none" cap="none" strike="noStrike">
                <a:solidFill>
                  <a:schemeClr val="dk1"/>
                </a:solidFill>
                <a:latin typeface="Arial"/>
                <a:ea typeface="Arial"/>
                <a:cs typeface="Arial"/>
                <a:sym typeface="Arial"/>
              </a:rPr>
              <a:t>* Annualized</a:t>
            </a:r>
            <a:endParaRPr b="0" i="0" sz="1000" u="none" cap="none" strike="noStrike">
              <a:solidFill>
                <a:schemeClr val="dk1"/>
              </a:solidFill>
              <a:latin typeface="Arial"/>
              <a:ea typeface="Arial"/>
              <a:cs typeface="Arial"/>
              <a:sym typeface="Arial"/>
            </a:endParaRPr>
          </a:p>
        </p:txBody>
      </p:sp>
      <p:graphicFrame>
        <p:nvGraphicFramePr>
          <p:cNvPr id="381" name="Google Shape;381;p2"/>
          <p:cNvGraphicFramePr/>
          <p:nvPr/>
        </p:nvGraphicFramePr>
        <p:xfrm>
          <a:off x="5978014" y="310787"/>
          <a:ext cx="5724000" cy="4944600"/>
        </p:xfrm>
        <a:graphic>
          <a:graphicData uri="http://schemas.openxmlformats.org/drawingml/2006/chart">
            <c:chart r:id="rId5"/>
          </a:graphicData>
        </a:graphic>
      </p:graphicFrame>
      <p:pic>
        <p:nvPicPr>
          <p:cNvPr id="382" name="Google Shape;382;p2"/>
          <p:cNvPicPr preferRelativeResize="0"/>
          <p:nvPr/>
        </p:nvPicPr>
        <p:blipFill>
          <a:blip r:embed="rId6">
            <a:alphaModFix/>
          </a:blip>
          <a:stretch>
            <a:fillRect/>
          </a:stretch>
        </p:blipFill>
        <p:spPr>
          <a:xfrm>
            <a:off x="10108433" y="5913450"/>
            <a:ext cx="1849418" cy="619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graphicFrame>
        <p:nvGraphicFramePr>
          <p:cNvPr id="388" name="Google Shape;388;p8"/>
          <p:cNvGraphicFramePr/>
          <p:nvPr/>
        </p:nvGraphicFramePr>
        <p:xfrm>
          <a:off x="624417" y="1091290"/>
          <a:ext cx="10001249" cy="4969977"/>
        </p:xfrm>
        <a:graphic>
          <a:graphicData uri="http://schemas.openxmlformats.org/drawingml/2006/chart">
            <c:chart r:id="rId3"/>
          </a:graphicData>
        </a:graphic>
      </p:graphicFrame>
      <p:sp>
        <p:nvSpPr>
          <p:cNvPr id="389" name="Google Shape;389;p8"/>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dk1"/>
              </a:buClr>
              <a:buSzPts val="4400"/>
              <a:buFont typeface="Arial"/>
              <a:buNone/>
            </a:pPr>
            <a:r>
              <a:rPr lang="en-US">
                <a:latin typeface="Arial"/>
                <a:ea typeface="Arial"/>
                <a:cs typeface="Arial"/>
                <a:sym typeface="Arial"/>
              </a:rPr>
              <a:t>Breakdown of Blockchain Companies</a:t>
            </a:r>
            <a:endParaRPr>
              <a:latin typeface="Arial"/>
              <a:ea typeface="Arial"/>
              <a:cs typeface="Arial"/>
              <a:sym typeface="Arial"/>
            </a:endParaRPr>
          </a:p>
        </p:txBody>
      </p:sp>
      <p:sp>
        <p:nvSpPr>
          <p:cNvPr id="390" name="Google Shape;390;p8"/>
          <p:cNvSpPr txBox="1"/>
          <p:nvPr/>
        </p:nvSpPr>
        <p:spPr>
          <a:xfrm>
            <a:off x="624418" y="5753689"/>
            <a:ext cx="2733441"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Source: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baseline="30000" i="0" lang="en-US" sz="1000" u="none" cap="none" strike="noStrike">
                <a:solidFill>
                  <a:schemeClr val="dk1"/>
                </a:solidFill>
                <a:latin typeface="Arial"/>
                <a:ea typeface="Arial"/>
                <a:cs typeface="Arial"/>
                <a:sym typeface="Arial"/>
              </a:rPr>
              <a:t>1 </a:t>
            </a:r>
            <a:r>
              <a:rPr b="0" i="0" lang="en-US" sz="1000" u="none" cap="none" strike="noStrike">
                <a:solidFill>
                  <a:schemeClr val="dk1"/>
                </a:solidFill>
                <a:latin typeface="Arial"/>
                <a:ea typeface="Arial"/>
                <a:cs typeface="Arial"/>
                <a:sym typeface="Arial"/>
              </a:rPr>
              <a:t>CB Insights, Blockchain Expert Collection</a:t>
            </a:r>
            <a:endParaRPr b="0" i="0" sz="1400" u="none" cap="none" strike="noStrike">
              <a:solidFill>
                <a:srgbClr val="000000"/>
              </a:solidFill>
              <a:latin typeface="Arial"/>
              <a:ea typeface="Arial"/>
              <a:cs typeface="Arial"/>
              <a:sym typeface="Arial"/>
            </a:endParaRPr>
          </a:p>
        </p:txBody>
      </p:sp>
      <p:pic>
        <p:nvPicPr>
          <p:cNvPr id="391" name="Google Shape;391;p8"/>
          <p:cNvPicPr preferRelativeResize="0"/>
          <p:nvPr/>
        </p:nvPicPr>
        <p:blipFill>
          <a:blip r:embed="rId4">
            <a:alphaModFix/>
          </a:blip>
          <a:stretch>
            <a:fillRect/>
          </a:stretch>
        </p:blipFill>
        <p:spPr>
          <a:xfrm>
            <a:off x="10108433" y="5913450"/>
            <a:ext cx="1849418" cy="619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3"/>
          <p:cNvSpPr txBox="1"/>
          <p:nvPr>
            <p:ph type="title"/>
          </p:nvPr>
        </p:nvSpPr>
        <p:spPr>
          <a:xfrm>
            <a:off x="624418" y="408469"/>
            <a:ext cx="10001249" cy="3600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dk1"/>
              </a:buClr>
              <a:buSzPts val="4400"/>
              <a:buFont typeface="Arial"/>
              <a:buNone/>
            </a:pPr>
            <a:r>
              <a:rPr lang="en-US">
                <a:latin typeface="Arial"/>
                <a:ea typeface="Arial"/>
                <a:cs typeface="Arial"/>
                <a:sym typeface="Arial"/>
              </a:rPr>
              <a:t>Regional Growth</a:t>
            </a:r>
            <a:endParaRPr>
              <a:latin typeface="Arial"/>
              <a:ea typeface="Arial"/>
              <a:cs typeface="Arial"/>
              <a:sym typeface="Arial"/>
            </a:endParaRPr>
          </a:p>
        </p:txBody>
      </p:sp>
      <p:sp>
        <p:nvSpPr>
          <p:cNvPr id="398" name="Google Shape;398;p3"/>
          <p:cNvSpPr txBox="1"/>
          <p:nvPr/>
        </p:nvSpPr>
        <p:spPr>
          <a:xfrm>
            <a:off x="624418" y="5757798"/>
            <a:ext cx="2733441"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Source: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baseline="30000" i="0" lang="en-US" sz="1000" u="none" cap="none" strike="noStrike">
                <a:solidFill>
                  <a:schemeClr val="dk1"/>
                </a:solidFill>
                <a:latin typeface="Arial"/>
                <a:ea typeface="Arial"/>
                <a:cs typeface="Arial"/>
                <a:sym typeface="Arial"/>
              </a:rPr>
              <a:t>1 </a:t>
            </a:r>
            <a:r>
              <a:rPr b="0" i="0" lang="en-US" sz="1000" u="none" cap="none" strike="noStrike">
                <a:solidFill>
                  <a:schemeClr val="dk1"/>
                </a:solidFill>
                <a:latin typeface="Arial"/>
                <a:ea typeface="Arial"/>
                <a:cs typeface="Arial"/>
                <a:sym typeface="Arial"/>
              </a:rPr>
              <a:t>CB Insights, Blockchain Expert Collection</a:t>
            </a:r>
            <a:endParaRPr b="0" i="0" sz="1000" u="none" cap="none" strike="noStrike">
              <a:solidFill>
                <a:schemeClr val="dk1"/>
              </a:solidFill>
              <a:latin typeface="Arial"/>
              <a:ea typeface="Arial"/>
              <a:cs typeface="Arial"/>
              <a:sym typeface="Arial"/>
            </a:endParaRPr>
          </a:p>
        </p:txBody>
      </p:sp>
      <p:sp>
        <p:nvSpPr>
          <p:cNvPr id="399" name="Google Shape;399;p3"/>
          <p:cNvSpPr txBox="1"/>
          <p:nvPr/>
        </p:nvSpPr>
        <p:spPr>
          <a:xfrm>
            <a:off x="8811014" y="5736771"/>
            <a:ext cx="1042273"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 Year to date</a:t>
            </a:r>
            <a:endParaRPr b="0" i="0" sz="1000" u="none" cap="none" strike="noStrike">
              <a:solidFill>
                <a:schemeClr val="dk1"/>
              </a:solidFill>
              <a:latin typeface="Arial"/>
              <a:ea typeface="Arial"/>
              <a:cs typeface="Arial"/>
              <a:sym typeface="Arial"/>
            </a:endParaRPr>
          </a:p>
        </p:txBody>
      </p:sp>
      <p:graphicFrame>
        <p:nvGraphicFramePr>
          <p:cNvPr id="400" name="Google Shape;400;p3"/>
          <p:cNvGraphicFramePr/>
          <p:nvPr/>
        </p:nvGraphicFramePr>
        <p:xfrm>
          <a:off x="624418" y="1091292"/>
          <a:ext cx="10402812" cy="4841421"/>
        </p:xfrm>
        <a:graphic>
          <a:graphicData uri="http://schemas.openxmlformats.org/drawingml/2006/chart">
            <c:chart r:id="rId3"/>
          </a:graphicData>
        </a:graphic>
      </p:graphicFrame>
      <p:pic>
        <p:nvPicPr>
          <p:cNvPr id="401" name="Google Shape;401;p3"/>
          <p:cNvPicPr preferRelativeResize="0"/>
          <p:nvPr/>
        </p:nvPicPr>
        <p:blipFill>
          <a:blip r:embed="rId4">
            <a:alphaModFix/>
          </a:blip>
          <a:stretch>
            <a:fillRect/>
          </a:stretch>
        </p:blipFill>
        <p:spPr>
          <a:xfrm>
            <a:off x="10108433" y="5913450"/>
            <a:ext cx="1849418" cy="619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2020-10-22T04:33:50Z</dcterms:created>
  <dc:creator>Microsoft Office User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ProviderInitializationData">
    <vt:lpwstr>https://thebridge.zone1.scb.net</vt:lpwstr>
  </property>
  <property fmtid="{D5CDD505-2E9C-101B-9397-08002B2CF9AE}" pid="3" name="Offisync_UniqueId">
    <vt:lpwstr>740806</vt:lpwstr>
  </property>
  <property fmtid="{D5CDD505-2E9C-101B-9397-08002B2CF9AE}" pid="4" name="Offisync_UpdateToken">
    <vt:lpwstr>2</vt:lpwstr>
  </property>
  <property fmtid="{D5CDD505-2E9C-101B-9397-08002B2CF9AE}" pid="5" name="Offisync_ServerID">
    <vt:lpwstr>079c9164-7339-42fe-af33-ba0b7af56650</vt:lpwstr>
  </property>
  <property fmtid="{D5CDD505-2E9C-101B-9397-08002B2CF9AE}" pid="6" name="Jive_LatestUserAccountName">
    <vt:lpwstr>1665963</vt:lpwstr>
  </property>
  <property fmtid="{D5CDD505-2E9C-101B-9397-08002B2CF9AE}" pid="7" name="Jive_VersionGuid">
    <vt:lpwstr>570e2575-eaf2-40be-8214-39b73b70ebe3</vt:lpwstr>
  </property>
  <property fmtid="{D5CDD505-2E9C-101B-9397-08002B2CF9AE}" pid="8" name="MSIP_Label_ebbfc019-7f88-4fb6-96d6-94ffadd4b772_Enabled">
    <vt:lpwstr>true</vt:lpwstr>
  </property>
  <property fmtid="{D5CDD505-2E9C-101B-9397-08002B2CF9AE}" pid="9" name="MSIP_Label_ebbfc019-7f88-4fb6-96d6-94ffadd4b772_SetDate">
    <vt:lpwstr>2023-10-04T07:06:25Z</vt:lpwstr>
  </property>
  <property fmtid="{D5CDD505-2E9C-101B-9397-08002B2CF9AE}" pid="10" name="MSIP_Label_ebbfc019-7f88-4fb6-96d6-94ffadd4b772_Method">
    <vt:lpwstr>Privileged</vt:lpwstr>
  </property>
  <property fmtid="{D5CDD505-2E9C-101B-9397-08002B2CF9AE}" pid="11" name="MSIP_Label_ebbfc019-7f88-4fb6-96d6-94ffadd4b772_Name">
    <vt:lpwstr>ebbfc019-7f88-4fb6-96d6-94ffadd4b772</vt:lpwstr>
  </property>
  <property fmtid="{D5CDD505-2E9C-101B-9397-08002B2CF9AE}" pid="12" name="MSIP_Label_ebbfc019-7f88-4fb6-96d6-94ffadd4b772_SiteId">
    <vt:lpwstr>b44900f1-2def-4c3b-9ec6-9020d604e19e</vt:lpwstr>
  </property>
  <property fmtid="{D5CDD505-2E9C-101B-9397-08002B2CF9AE}" pid="13" name="MSIP_Label_ebbfc019-7f88-4fb6-96d6-94ffadd4b772_ActionId">
    <vt:lpwstr>16ae3498-37f1-4ed0-ac49-59e69b6e28e7</vt:lpwstr>
  </property>
  <property fmtid="{D5CDD505-2E9C-101B-9397-08002B2CF9AE}" pid="14" name="MSIP_Label_ebbfc019-7f88-4fb6-96d6-94ffadd4b772_ContentBits">
    <vt:lpwstr>1</vt:lpwstr>
  </property>
</Properties>
</file>